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3"/>
  </p:notesMasterIdLst>
  <p:sldIdLst>
    <p:sldId id="256" r:id="rId2"/>
    <p:sldId id="280" r:id="rId3"/>
    <p:sldId id="263" r:id="rId4"/>
    <p:sldId id="300" r:id="rId5"/>
    <p:sldId id="319" r:id="rId6"/>
    <p:sldId id="320" r:id="rId7"/>
    <p:sldId id="321" r:id="rId8"/>
    <p:sldId id="340" r:id="rId9"/>
    <p:sldId id="301" r:id="rId10"/>
    <p:sldId id="304" r:id="rId11"/>
    <p:sldId id="317" r:id="rId12"/>
    <p:sldId id="322" r:id="rId13"/>
    <p:sldId id="328" r:id="rId14"/>
    <p:sldId id="341" r:id="rId15"/>
    <p:sldId id="329" r:id="rId16"/>
    <p:sldId id="342" r:id="rId17"/>
    <p:sldId id="330" r:id="rId18"/>
    <p:sldId id="327" r:id="rId19"/>
    <p:sldId id="331" r:id="rId20"/>
    <p:sldId id="332" r:id="rId21"/>
    <p:sldId id="333" r:id="rId22"/>
    <p:sldId id="323" r:id="rId23"/>
    <p:sldId id="334" r:id="rId24"/>
    <p:sldId id="324" r:id="rId25"/>
    <p:sldId id="336" r:id="rId26"/>
    <p:sldId id="339" r:id="rId27"/>
    <p:sldId id="337" r:id="rId28"/>
    <p:sldId id="303" r:id="rId29"/>
    <p:sldId id="279" r:id="rId30"/>
    <p:sldId id="338" r:id="rId31"/>
    <p:sldId id="274" r:id="rId32"/>
  </p:sldIdLst>
  <p:sldSz cx="9144000" cy="5143500" type="screen16x9"/>
  <p:notesSz cx="6858000" cy="9144000"/>
  <p:embeddedFontLst>
    <p:embeddedFont>
      <p:font typeface="Poppins" panose="000005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39" autoAdjust="0"/>
    <p:restoredTop sz="96374" autoAdjust="0"/>
  </p:normalViewPr>
  <p:slideViewPr>
    <p:cSldViewPr snapToGrid="0">
      <p:cViewPr varScale="1">
        <p:scale>
          <a:sx n="100" d="100"/>
          <a:sy n="100" d="100"/>
        </p:scale>
        <p:origin x="15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fcb83dd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gcfcb83dd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12875ba06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g112875ba06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4083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a:extLst>
            <a:ext uri="{FF2B5EF4-FFF2-40B4-BE49-F238E27FC236}">
              <a16:creationId xmlns:a16="http://schemas.microsoft.com/office/drawing/2014/main" id="{88433F30-4431-D751-333B-7413A2337CC7}"/>
            </a:ext>
          </a:extLst>
        </p:cNvPr>
        <p:cNvGrpSpPr/>
        <p:nvPr/>
      </p:nvGrpSpPr>
      <p:grpSpPr>
        <a:xfrm>
          <a:off x="0" y="0"/>
          <a:ext cx="0" cy="0"/>
          <a:chOff x="0" y="0"/>
          <a:chExt cx="0" cy="0"/>
        </a:xfrm>
      </p:grpSpPr>
      <p:sp>
        <p:nvSpPr>
          <p:cNvPr id="245" name="Google Shape;245;gcfcb83ddda_0_162:notes">
            <a:extLst>
              <a:ext uri="{FF2B5EF4-FFF2-40B4-BE49-F238E27FC236}">
                <a16:creationId xmlns:a16="http://schemas.microsoft.com/office/drawing/2014/main" id="{2F0DEE07-E12B-BB19-0BC0-F52B3E6B8F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cfcb83ddda_0_162:notes">
            <a:extLst>
              <a:ext uri="{FF2B5EF4-FFF2-40B4-BE49-F238E27FC236}">
                <a16:creationId xmlns:a16="http://schemas.microsoft.com/office/drawing/2014/main" id="{4DE4990B-4E02-ADAF-ADA1-E625797BD1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1105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12875ba06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g112875ba06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247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a:extLst>
            <a:ext uri="{FF2B5EF4-FFF2-40B4-BE49-F238E27FC236}">
              <a16:creationId xmlns:a16="http://schemas.microsoft.com/office/drawing/2014/main" id="{88433F30-4431-D751-333B-7413A2337CC7}"/>
            </a:ext>
          </a:extLst>
        </p:cNvPr>
        <p:cNvGrpSpPr/>
        <p:nvPr/>
      </p:nvGrpSpPr>
      <p:grpSpPr>
        <a:xfrm>
          <a:off x="0" y="0"/>
          <a:ext cx="0" cy="0"/>
          <a:chOff x="0" y="0"/>
          <a:chExt cx="0" cy="0"/>
        </a:xfrm>
      </p:grpSpPr>
      <p:sp>
        <p:nvSpPr>
          <p:cNvPr id="245" name="Google Shape;245;gcfcb83ddda_0_162:notes">
            <a:extLst>
              <a:ext uri="{FF2B5EF4-FFF2-40B4-BE49-F238E27FC236}">
                <a16:creationId xmlns:a16="http://schemas.microsoft.com/office/drawing/2014/main" id="{2F0DEE07-E12B-BB19-0BC0-F52B3E6B8F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cfcb83ddda_0_162:notes">
            <a:extLst>
              <a:ext uri="{FF2B5EF4-FFF2-40B4-BE49-F238E27FC236}">
                <a16:creationId xmlns:a16="http://schemas.microsoft.com/office/drawing/2014/main" id="{4DE4990B-4E02-ADAF-ADA1-E625797BD1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2862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12875ba06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g112875ba06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7496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a:extLst>
            <a:ext uri="{FF2B5EF4-FFF2-40B4-BE49-F238E27FC236}">
              <a16:creationId xmlns:a16="http://schemas.microsoft.com/office/drawing/2014/main" id="{88433F30-4431-D751-333B-7413A2337CC7}"/>
            </a:ext>
          </a:extLst>
        </p:cNvPr>
        <p:cNvGrpSpPr/>
        <p:nvPr/>
      </p:nvGrpSpPr>
      <p:grpSpPr>
        <a:xfrm>
          <a:off x="0" y="0"/>
          <a:ext cx="0" cy="0"/>
          <a:chOff x="0" y="0"/>
          <a:chExt cx="0" cy="0"/>
        </a:xfrm>
      </p:grpSpPr>
      <p:sp>
        <p:nvSpPr>
          <p:cNvPr id="245" name="Google Shape;245;gcfcb83ddda_0_162:notes">
            <a:extLst>
              <a:ext uri="{FF2B5EF4-FFF2-40B4-BE49-F238E27FC236}">
                <a16:creationId xmlns:a16="http://schemas.microsoft.com/office/drawing/2014/main" id="{2F0DEE07-E12B-BB19-0BC0-F52B3E6B8F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cfcb83ddda_0_162:notes">
            <a:extLst>
              <a:ext uri="{FF2B5EF4-FFF2-40B4-BE49-F238E27FC236}">
                <a16:creationId xmlns:a16="http://schemas.microsoft.com/office/drawing/2014/main" id="{4DE4990B-4E02-ADAF-ADA1-E625797BD1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7435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12875ba06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g112875ba06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7992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a:extLst>
            <a:ext uri="{FF2B5EF4-FFF2-40B4-BE49-F238E27FC236}">
              <a16:creationId xmlns:a16="http://schemas.microsoft.com/office/drawing/2014/main" id="{88433F30-4431-D751-333B-7413A2337CC7}"/>
            </a:ext>
          </a:extLst>
        </p:cNvPr>
        <p:cNvGrpSpPr/>
        <p:nvPr/>
      </p:nvGrpSpPr>
      <p:grpSpPr>
        <a:xfrm>
          <a:off x="0" y="0"/>
          <a:ext cx="0" cy="0"/>
          <a:chOff x="0" y="0"/>
          <a:chExt cx="0" cy="0"/>
        </a:xfrm>
      </p:grpSpPr>
      <p:sp>
        <p:nvSpPr>
          <p:cNvPr id="245" name="Google Shape;245;gcfcb83ddda_0_162:notes">
            <a:extLst>
              <a:ext uri="{FF2B5EF4-FFF2-40B4-BE49-F238E27FC236}">
                <a16:creationId xmlns:a16="http://schemas.microsoft.com/office/drawing/2014/main" id="{2F0DEE07-E12B-BB19-0BC0-F52B3E6B8F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cfcb83ddda_0_162:notes">
            <a:extLst>
              <a:ext uri="{FF2B5EF4-FFF2-40B4-BE49-F238E27FC236}">
                <a16:creationId xmlns:a16="http://schemas.microsoft.com/office/drawing/2014/main" id="{4DE4990B-4E02-ADAF-ADA1-E625797BD1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8675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12875ba06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g112875ba06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2581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a:extLst>
            <a:ext uri="{FF2B5EF4-FFF2-40B4-BE49-F238E27FC236}">
              <a16:creationId xmlns:a16="http://schemas.microsoft.com/office/drawing/2014/main" id="{88433F30-4431-D751-333B-7413A2337CC7}"/>
            </a:ext>
          </a:extLst>
        </p:cNvPr>
        <p:cNvGrpSpPr/>
        <p:nvPr/>
      </p:nvGrpSpPr>
      <p:grpSpPr>
        <a:xfrm>
          <a:off x="0" y="0"/>
          <a:ext cx="0" cy="0"/>
          <a:chOff x="0" y="0"/>
          <a:chExt cx="0" cy="0"/>
        </a:xfrm>
      </p:grpSpPr>
      <p:sp>
        <p:nvSpPr>
          <p:cNvPr id="245" name="Google Shape;245;gcfcb83ddda_0_162:notes">
            <a:extLst>
              <a:ext uri="{FF2B5EF4-FFF2-40B4-BE49-F238E27FC236}">
                <a16:creationId xmlns:a16="http://schemas.microsoft.com/office/drawing/2014/main" id="{2F0DEE07-E12B-BB19-0BC0-F52B3E6B8F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cfcb83ddda_0_162:notes">
            <a:extLst>
              <a:ext uri="{FF2B5EF4-FFF2-40B4-BE49-F238E27FC236}">
                <a16:creationId xmlns:a16="http://schemas.microsoft.com/office/drawing/2014/main" id="{4DE4990B-4E02-ADAF-ADA1-E625797BD1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387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cfcb83ddda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gcfcb83ddda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a:extLst>
            <a:ext uri="{FF2B5EF4-FFF2-40B4-BE49-F238E27FC236}">
              <a16:creationId xmlns:a16="http://schemas.microsoft.com/office/drawing/2014/main" id="{88433F30-4431-D751-333B-7413A2337CC7}"/>
            </a:ext>
          </a:extLst>
        </p:cNvPr>
        <p:cNvGrpSpPr/>
        <p:nvPr/>
      </p:nvGrpSpPr>
      <p:grpSpPr>
        <a:xfrm>
          <a:off x="0" y="0"/>
          <a:ext cx="0" cy="0"/>
          <a:chOff x="0" y="0"/>
          <a:chExt cx="0" cy="0"/>
        </a:xfrm>
      </p:grpSpPr>
      <p:sp>
        <p:nvSpPr>
          <p:cNvPr id="245" name="Google Shape;245;gcfcb83ddda_0_162:notes">
            <a:extLst>
              <a:ext uri="{FF2B5EF4-FFF2-40B4-BE49-F238E27FC236}">
                <a16:creationId xmlns:a16="http://schemas.microsoft.com/office/drawing/2014/main" id="{2F0DEE07-E12B-BB19-0BC0-F52B3E6B8F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cfcb83ddda_0_162:notes">
            <a:extLst>
              <a:ext uri="{FF2B5EF4-FFF2-40B4-BE49-F238E27FC236}">
                <a16:creationId xmlns:a16="http://schemas.microsoft.com/office/drawing/2014/main" id="{4DE4990B-4E02-ADAF-ADA1-E625797BD1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1142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a:extLst>
            <a:ext uri="{FF2B5EF4-FFF2-40B4-BE49-F238E27FC236}">
              <a16:creationId xmlns:a16="http://schemas.microsoft.com/office/drawing/2014/main" id="{88433F30-4431-D751-333B-7413A2337CC7}"/>
            </a:ext>
          </a:extLst>
        </p:cNvPr>
        <p:cNvGrpSpPr/>
        <p:nvPr/>
      </p:nvGrpSpPr>
      <p:grpSpPr>
        <a:xfrm>
          <a:off x="0" y="0"/>
          <a:ext cx="0" cy="0"/>
          <a:chOff x="0" y="0"/>
          <a:chExt cx="0" cy="0"/>
        </a:xfrm>
      </p:grpSpPr>
      <p:sp>
        <p:nvSpPr>
          <p:cNvPr id="245" name="Google Shape;245;gcfcb83ddda_0_162:notes">
            <a:extLst>
              <a:ext uri="{FF2B5EF4-FFF2-40B4-BE49-F238E27FC236}">
                <a16:creationId xmlns:a16="http://schemas.microsoft.com/office/drawing/2014/main" id="{2F0DEE07-E12B-BB19-0BC0-F52B3E6B8F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cfcb83ddda_0_162:notes">
            <a:extLst>
              <a:ext uri="{FF2B5EF4-FFF2-40B4-BE49-F238E27FC236}">
                <a16:creationId xmlns:a16="http://schemas.microsoft.com/office/drawing/2014/main" id="{4DE4990B-4E02-ADAF-ADA1-E625797BD1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0293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12875ba06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g112875ba06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0677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a:extLst>
            <a:ext uri="{FF2B5EF4-FFF2-40B4-BE49-F238E27FC236}">
              <a16:creationId xmlns:a16="http://schemas.microsoft.com/office/drawing/2014/main" id="{88433F30-4431-D751-333B-7413A2337CC7}"/>
            </a:ext>
          </a:extLst>
        </p:cNvPr>
        <p:cNvGrpSpPr/>
        <p:nvPr/>
      </p:nvGrpSpPr>
      <p:grpSpPr>
        <a:xfrm>
          <a:off x="0" y="0"/>
          <a:ext cx="0" cy="0"/>
          <a:chOff x="0" y="0"/>
          <a:chExt cx="0" cy="0"/>
        </a:xfrm>
      </p:grpSpPr>
      <p:sp>
        <p:nvSpPr>
          <p:cNvPr id="245" name="Google Shape;245;gcfcb83ddda_0_162:notes">
            <a:extLst>
              <a:ext uri="{FF2B5EF4-FFF2-40B4-BE49-F238E27FC236}">
                <a16:creationId xmlns:a16="http://schemas.microsoft.com/office/drawing/2014/main" id="{2F0DEE07-E12B-BB19-0BC0-F52B3E6B8F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cfcb83ddda_0_162:notes">
            <a:extLst>
              <a:ext uri="{FF2B5EF4-FFF2-40B4-BE49-F238E27FC236}">
                <a16:creationId xmlns:a16="http://schemas.microsoft.com/office/drawing/2014/main" id="{4DE4990B-4E02-ADAF-ADA1-E625797BD1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0935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12875ba06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g112875ba06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2773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a:extLst>
            <a:ext uri="{FF2B5EF4-FFF2-40B4-BE49-F238E27FC236}">
              <a16:creationId xmlns:a16="http://schemas.microsoft.com/office/drawing/2014/main" id="{88433F30-4431-D751-333B-7413A2337CC7}"/>
            </a:ext>
          </a:extLst>
        </p:cNvPr>
        <p:cNvGrpSpPr/>
        <p:nvPr/>
      </p:nvGrpSpPr>
      <p:grpSpPr>
        <a:xfrm>
          <a:off x="0" y="0"/>
          <a:ext cx="0" cy="0"/>
          <a:chOff x="0" y="0"/>
          <a:chExt cx="0" cy="0"/>
        </a:xfrm>
      </p:grpSpPr>
      <p:sp>
        <p:nvSpPr>
          <p:cNvPr id="245" name="Google Shape;245;gcfcb83ddda_0_162:notes">
            <a:extLst>
              <a:ext uri="{FF2B5EF4-FFF2-40B4-BE49-F238E27FC236}">
                <a16:creationId xmlns:a16="http://schemas.microsoft.com/office/drawing/2014/main" id="{2F0DEE07-E12B-BB19-0BC0-F52B3E6B8F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cfcb83ddda_0_162:notes">
            <a:extLst>
              <a:ext uri="{FF2B5EF4-FFF2-40B4-BE49-F238E27FC236}">
                <a16:creationId xmlns:a16="http://schemas.microsoft.com/office/drawing/2014/main" id="{4DE4990B-4E02-ADAF-ADA1-E625797BD1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7332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12875ba06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g112875ba06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3989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a:extLst>
            <a:ext uri="{FF2B5EF4-FFF2-40B4-BE49-F238E27FC236}">
              <a16:creationId xmlns:a16="http://schemas.microsoft.com/office/drawing/2014/main" id="{88433F30-4431-D751-333B-7413A2337CC7}"/>
            </a:ext>
          </a:extLst>
        </p:cNvPr>
        <p:cNvGrpSpPr/>
        <p:nvPr/>
      </p:nvGrpSpPr>
      <p:grpSpPr>
        <a:xfrm>
          <a:off x="0" y="0"/>
          <a:ext cx="0" cy="0"/>
          <a:chOff x="0" y="0"/>
          <a:chExt cx="0" cy="0"/>
        </a:xfrm>
      </p:grpSpPr>
      <p:sp>
        <p:nvSpPr>
          <p:cNvPr id="245" name="Google Shape;245;gcfcb83ddda_0_162:notes">
            <a:extLst>
              <a:ext uri="{FF2B5EF4-FFF2-40B4-BE49-F238E27FC236}">
                <a16:creationId xmlns:a16="http://schemas.microsoft.com/office/drawing/2014/main" id="{2F0DEE07-E12B-BB19-0BC0-F52B3E6B8F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cfcb83ddda_0_162:notes">
            <a:extLst>
              <a:ext uri="{FF2B5EF4-FFF2-40B4-BE49-F238E27FC236}">
                <a16:creationId xmlns:a16="http://schemas.microsoft.com/office/drawing/2014/main" id="{4DE4990B-4E02-ADAF-ADA1-E625797BD1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6151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fcb83ddd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cfcb83ddd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30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cfcb83ddda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7" name="Google Shape;477;gcfcb83ddda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fcb83ddd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cfcb83ddd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cfcb83ddda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7" name="Google Shape;477;gcfcb83ddda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3197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cfcb83ddda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gcfcb83ddda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fcb83ddd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cfcb83ddd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9997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cfcb83ddda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cfcb83ddda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8308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cfcb83ddda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cfcb83ddda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72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cfcb83ddda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cfcb83ddda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0392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cfcb83ddda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cfcb83ddda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9617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fcb83ddd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cfcb83ddd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4406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a:off x="5920527" y="-2906"/>
            <a:ext cx="1611900" cy="5146500"/>
          </a:xfrm>
          <a:prstGeom prst="rect">
            <a:avLst/>
          </a:prstGeom>
          <a:solidFill>
            <a:schemeClr val="l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b="0" i="0" u="none" strike="noStrike" cap="none">
              <a:solidFill>
                <a:schemeClr val="lt1"/>
              </a:solidFill>
              <a:latin typeface="Calibri"/>
              <a:ea typeface="Calibri"/>
              <a:cs typeface="Calibri"/>
              <a:sym typeface="Calibri"/>
            </a:endParaRPr>
          </a:p>
        </p:txBody>
      </p:sp>
      <p:sp>
        <p:nvSpPr>
          <p:cNvPr id="11" name="Google Shape;11;p2"/>
          <p:cNvSpPr/>
          <p:nvPr/>
        </p:nvSpPr>
        <p:spPr>
          <a:xfrm>
            <a:off x="7532263" y="0"/>
            <a:ext cx="1611900" cy="25719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 name="Google Shape;12;p2"/>
          <p:cNvSpPr/>
          <p:nvPr/>
        </p:nvSpPr>
        <p:spPr>
          <a:xfrm>
            <a:off x="7803937" y="3342349"/>
            <a:ext cx="3368192" cy="3368192"/>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 name="Google Shape;13;p2"/>
          <p:cNvSpPr/>
          <p:nvPr/>
        </p:nvSpPr>
        <p:spPr>
          <a:xfrm>
            <a:off x="8196574" y="3757713"/>
            <a:ext cx="2780348" cy="2780348"/>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 name="Google Shape;14;p2"/>
          <p:cNvSpPr/>
          <p:nvPr/>
        </p:nvSpPr>
        <p:spPr>
          <a:xfrm>
            <a:off x="6422929" y="834860"/>
            <a:ext cx="605580" cy="605580"/>
          </a:xfrm>
          <a:custGeom>
            <a:avLst/>
            <a:gdLst/>
            <a:ahLst/>
            <a:cxnLst/>
            <a:rect l="l" t="t" r="r" b="b"/>
            <a:pathLst>
              <a:path w="1211159" h="1211159" extrusionOk="0">
                <a:moveTo>
                  <a:pt x="605580" y="302793"/>
                </a:moveTo>
                <a:lnTo>
                  <a:pt x="581785" y="420649"/>
                </a:lnTo>
                <a:cubicBezTo>
                  <a:pt x="547311" y="502156"/>
                  <a:pt x="478162" y="565426"/>
                  <a:pt x="392831" y="591967"/>
                </a:cubicBezTo>
                <a:lnTo>
                  <a:pt x="302794" y="605580"/>
                </a:lnTo>
                <a:lnTo>
                  <a:pt x="363813" y="611731"/>
                </a:lnTo>
                <a:cubicBezTo>
                  <a:pt x="482078" y="635931"/>
                  <a:pt x="575228" y="729081"/>
                  <a:pt x="599428" y="847346"/>
                </a:cubicBezTo>
                <a:lnTo>
                  <a:pt x="605579" y="908364"/>
                </a:lnTo>
                <a:lnTo>
                  <a:pt x="610308" y="854770"/>
                </a:lnTo>
                <a:cubicBezTo>
                  <a:pt x="632061" y="732992"/>
                  <a:pt x="726617" y="636436"/>
                  <a:pt x="847346" y="611731"/>
                </a:cubicBezTo>
                <a:lnTo>
                  <a:pt x="908365" y="605580"/>
                </a:lnTo>
                <a:lnTo>
                  <a:pt x="818329" y="591967"/>
                </a:lnTo>
                <a:cubicBezTo>
                  <a:pt x="732998" y="565426"/>
                  <a:pt x="663849" y="502156"/>
                  <a:pt x="629374" y="420649"/>
                </a:cubicBezTo>
                <a:close/>
                <a:moveTo>
                  <a:pt x="302790" y="0"/>
                </a:moveTo>
                <a:cubicBezTo>
                  <a:pt x="428210" y="0"/>
                  <a:pt x="535819" y="76255"/>
                  <a:pt x="581785" y="184931"/>
                </a:cubicBezTo>
                <a:lnTo>
                  <a:pt x="605580" y="302788"/>
                </a:lnTo>
                <a:lnTo>
                  <a:pt x="629374" y="184931"/>
                </a:lnTo>
                <a:cubicBezTo>
                  <a:pt x="675340" y="76255"/>
                  <a:pt x="782950" y="0"/>
                  <a:pt x="908369" y="0"/>
                </a:cubicBezTo>
                <a:cubicBezTo>
                  <a:pt x="1075595" y="0"/>
                  <a:pt x="1211159" y="135564"/>
                  <a:pt x="1211159" y="302790"/>
                </a:cubicBezTo>
                <a:cubicBezTo>
                  <a:pt x="1211159" y="449113"/>
                  <a:pt x="1107368" y="571194"/>
                  <a:pt x="969392" y="599428"/>
                </a:cubicBezTo>
                <a:lnTo>
                  <a:pt x="908374" y="605580"/>
                </a:lnTo>
                <a:lnTo>
                  <a:pt x="969392" y="611731"/>
                </a:lnTo>
                <a:cubicBezTo>
                  <a:pt x="1107368" y="639965"/>
                  <a:pt x="1211159" y="762046"/>
                  <a:pt x="1211159" y="908369"/>
                </a:cubicBezTo>
                <a:cubicBezTo>
                  <a:pt x="1211159" y="1075595"/>
                  <a:pt x="1075595" y="1211159"/>
                  <a:pt x="908369" y="1211159"/>
                </a:cubicBezTo>
                <a:cubicBezTo>
                  <a:pt x="762046" y="1211159"/>
                  <a:pt x="639965" y="1107368"/>
                  <a:pt x="611731" y="969392"/>
                </a:cubicBezTo>
                <a:lnTo>
                  <a:pt x="605580" y="908374"/>
                </a:lnTo>
                <a:lnTo>
                  <a:pt x="599428" y="969392"/>
                </a:lnTo>
                <a:cubicBezTo>
                  <a:pt x="571194" y="1107368"/>
                  <a:pt x="449113" y="1211159"/>
                  <a:pt x="302790" y="1211159"/>
                </a:cubicBezTo>
                <a:cubicBezTo>
                  <a:pt x="135564" y="1211159"/>
                  <a:pt x="0" y="1075595"/>
                  <a:pt x="0" y="908369"/>
                </a:cubicBezTo>
                <a:cubicBezTo>
                  <a:pt x="0" y="762046"/>
                  <a:pt x="103791" y="639965"/>
                  <a:pt x="241767" y="611731"/>
                </a:cubicBezTo>
                <a:lnTo>
                  <a:pt x="302785" y="605580"/>
                </a:lnTo>
                <a:lnTo>
                  <a:pt x="241767" y="599428"/>
                </a:lnTo>
                <a:cubicBezTo>
                  <a:pt x="103791" y="571194"/>
                  <a:pt x="0" y="449113"/>
                  <a:pt x="0" y="302790"/>
                </a:cubicBezTo>
                <a:cubicBezTo>
                  <a:pt x="0" y="135564"/>
                  <a:pt x="135564" y="0"/>
                  <a:pt x="302790"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b="0" i="0" u="none" strike="noStrike" cap="none">
              <a:latin typeface="Calibri"/>
              <a:ea typeface="Calibri"/>
              <a:cs typeface="Calibri"/>
              <a:sym typeface="Calibri"/>
            </a:endParaRPr>
          </a:p>
        </p:txBody>
      </p:sp>
      <p:sp>
        <p:nvSpPr>
          <p:cNvPr id="15" name="Google Shape;15;p2"/>
          <p:cNvSpPr/>
          <p:nvPr/>
        </p:nvSpPr>
        <p:spPr>
          <a:xfrm>
            <a:off x="6270809" y="2180769"/>
            <a:ext cx="904500" cy="779700"/>
          </a:xfrm>
          <a:prstGeom prst="triangle">
            <a:avLst>
              <a:gd name="adj" fmla="val 50000"/>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b="0" i="0" u="none" strike="noStrike" cap="none">
              <a:solidFill>
                <a:schemeClr val="lt1"/>
              </a:solidFill>
              <a:latin typeface="Calibri"/>
              <a:ea typeface="Calibri"/>
              <a:cs typeface="Calibri"/>
              <a:sym typeface="Calibri"/>
            </a:endParaRPr>
          </a:p>
        </p:txBody>
      </p:sp>
      <p:sp>
        <p:nvSpPr>
          <p:cNvPr id="16" name="Google Shape;16;p2"/>
          <p:cNvSpPr/>
          <p:nvPr/>
        </p:nvSpPr>
        <p:spPr>
          <a:xfrm>
            <a:off x="6382578" y="4016339"/>
            <a:ext cx="681000" cy="612600"/>
          </a:xfrm>
          <a:prstGeom prst="hexagon">
            <a:avLst>
              <a:gd name="adj" fmla="val 25000"/>
              <a:gd name="vf" fmla="val 115470"/>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7" name="Google Shape;17;p2"/>
          <p:cNvSpPr/>
          <p:nvPr/>
        </p:nvSpPr>
        <p:spPr>
          <a:xfrm>
            <a:off x="8135942" y="514350"/>
            <a:ext cx="404400" cy="16665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b="0" i="0" u="none" strike="noStrike" cap="none">
              <a:solidFill>
                <a:schemeClr val="lt1"/>
              </a:solidFill>
              <a:latin typeface="Calibri"/>
              <a:ea typeface="Calibri"/>
              <a:cs typeface="Calibri"/>
              <a:sym typeface="Calibri"/>
            </a:endParaRPr>
          </a:p>
        </p:txBody>
      </p:sp>
      <p:sp>
        <p:nvSpPr>
          <p:cNvPr id="18" name="Google Shape;18;p2"/>
          <p:cNvSpPr txBox="1">
            <a:spLocks noGrp="1"/>
          </p:cNvSpPr>
          <p:nvPr>
            <p:ph type="ctrTitle"/>
          </p:nvPr>
        </p:nvSpPr>
        <p:spPr>
          <a:xfrm>
            <a:off x="547925" y="1348400"/>
            <a:ext cx="4769100" cy="2910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5000"/>
              <a:buNone/>
              <a:defRPr sz="5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855300" y="1641225"/>
            <a:ext cx="7433400" cy="1310700"/>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1" name="Google Shape;21;p3"/>
          <p:cNvSpPr txBox="1">
            <a:spLocks noGrp="1"/>
          </p:cNvSpPr>
          <p:nvPr>
            <p:ph type="subTitle" idx="1"/>
          </p:nvPr>
        </p:nvSpPr>
        <p:spPr>
          <a:xfrm>
            <a:off x="855300" y="3048977"/>
            <a:ext cx="7433400" cy="453300"/>
          </a:xfrm>
          <a:prstGeom prst="rect">
            <a:avLst/>
          </a:prstGeom>
        </p:spPr>
        <p:txBody>
          <a:bodyPr spcFirstLastPara="1" wrap="square" lIns="0" tIns="0" rIns="0" bIns="0" anchor="t" anchorCtr="0">
            <a:noAutofit/>
          </a:bodyPr>
          <a:lstStyle>
            <a:lvl1pPr lvl="0" algn="ctr" rtl="0">
              <a:spcBef>
                <a:spcPts val="0"/>
              </a:spcBef>
              <a:spcAft>
                <a:spcPts val="0"/>
              </a:spcAft>
              <a:buClr>
                <a:schemeClr val="dk2"/>
              </a:buClr>
              <a:buSzPts val="2400"/>
              <a:buNone/>
              <a:defRPr>
                <a:solidFill>
                  <a:schemeClr val="dk2"/>
                </a:solidFill>
              </a:defRPr>
            </a:lvl1pPr>
            <a:lvl2pPr lvl="1" algn="ctr" rtl="0">
              <a:spcBef>
                <a:spcPts val="800"/>
              </a:spcBef>
              <a:spcAft>
                <a:spcPts val="0"/>
              </a:spcAft>
              <a:buClr>
                <a:schemeClr val="dk2"/>
              </a:buClr>
              <a:buSzPts val="3000"/>
              <a:buNone/>
              <a:defRPr sz="3000">
                <a:solidFill>
                  <a:schemeClr val="dk2"/>
                </a:solidFill>
              </a:defRPr>
            </a:lvl2pPr>
            <a:lvl3pPr lvl="2" algn="ctr" rtl="0">
              <a:spcBef>
                <a:spcPts val="800"/>
              </a:spcBef>
              <a:spcAft>
                <a:spcPts val="0"/>
              </a:spcAft>
              <a:buClr>
                <a:schemeClr val="dk2"/>
              </a:buClr>
              <a:buSzPts val="3000"/>
              <a:buNone/>
              <a:defRPr sz="3000">
                <a:solidFill>
                  <a:schemeClr val="dk2"/>
                </a:solidFill>
              </a:defRPr>
            </a:lvl3pPr>
            <a:lvl4pPr lvl="3" algn="ctr" rtl="0">
              <a:spcBef>
                <a:spcPts val="800"/>
              </a:spcBef>
              <a:spcAft>
                <a:spcPts val="0"/>
              </a:spcAft>
              <a:buClr>
                <a:schemeClr val="dk2"/>
              </a:buClr>
              <a:buSzPts val="3000"/>
              <a:buNone/>
              <a:defRPr sz="3000">
                <a:solidFill>
                  <a:schemeClr val="dk2"/>
                </a:solidFill>
              </a:defRPr>
            </a:lvl4pPr>
            <a:lvl5pPr lvl="4" algn="ctr" rtl="0">
              <a:spcBef>
                <a:spcPts val="800"/>
              </a:spcBef>
              <a:spcAft>
                <a:spcPts val="0"/>
              </a:spcAft>
              <a:buClr>
                <a:schemeClr val="dk2"/>
              </a:buClr>
              <a:buSzPts val="3000"/>
              <a:buNone/>
              <a:defRPr sz="3000">
                <a:solidFill>
                  <a:schemeClr val="dk2"/>
                </a:solidFill>
              </a:defRPr>
            </a:lvl5pPr>
            <a:lvl6pPr lvl="5" algn="ctr" rtl="0">
              <a:spcBef>
                <a:spcPts val="800"/>
              </a:spcBef>
              <a:spcAft>
                <a:spcPts val="0"/>
              </a:spcAft>
              <a:buClr>
                <a:schemeClr val="dk2"/>
              </a:buClr>
              <a:buSzPts val="3000"/>
              <a:buNone/>
              <a:defRPr sz="3000">
                <a:solidFill>
                  <a:schemeClr val="dk2"/>
                </a:solidFill>
              </a:defRPr>
            </a:lvl6pPr>
            <a:lvl7pPr lvl="6" algn="ctr" rtl="0">
              <a:spcBef>
                <a:spcPts val="800"/>
              </a:spcBef>
              <a:spcAft>
                <a:spcPts val="0"/>
              </a:spcAft>
              <a:buClr>
                <a:schemeClr val="dk2"/>
              </a:buClr>
              <a:buSzPts val="3000"/>
              <a:buNone/>
              <a:defRPr sz="3000">
                <a:solidFill>
                  <a:schemeClr val="dk2"/>
                </a:solidFill>
              </a:defRPr>
            </a:lvl7pPr>
            <a:lvl8pPr lvl="7" algn="ctr" rtl="0">
              <a:spcBef>
                <a:spcPts val="800"/>
              </a:spcBef>
              <a:spcAft>
                <a:spcPts val="0"/>
              </a:spcAft>
              <a:buClr>
                <a:schemeClr val="dk2"/>
              </a:buClr>
              <a:buSzPts val="3000"/>
              <a:buNone/>
              <a:defRPr sz="3000">
                <a:solidFill>
                  <a:schemeClr val="dk2"/>
                </a:solidFill>
              </a:defRPr>
            </a:lvl8pPr>
            <a:lvl9pPr lvl="8" algn="ctr" rtl="0">
              <a:spcBef>
                <a:spcPts val="800"/>
              </a:spcBef>
              <a:spcAft>
                <a:spcPts val="80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855300" y="1353947"/>
            <a:ext cx="74334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1" name="Google Shape;31;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4" name="Google Shape;34;p6"/>
          <p:cNvSpPr txBox="1">
            <a:spLocks noGrp="1"/>
          </p:cNvSpPr>
          <p:nvPr>
            <p:ph type="body" idx="1"/>
          </p:nvPr>
        </p:nvSpPr>
        <p:spPr>
          <a:xfrm>
            <a:off x="855275" y="1353950"/>
            <a:ext cx="34731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5" name="Google Shape;35;p6"/>
          <p:cNvSpPr txBox="1">
            <a:spLocks noGrp="1"/>
          </p:cNvSpPr>
          <p:nvPr>
            <p:ph type="body" idx="2"/>
          </p:nvPr>
        </p:nvSpPr>
        <p:spPr>
          <a:xfrm>
            <a:off x="4815597" y="1353950"/>
            <a:ext cx="34731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6" name="Google Shape;36;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sp>
        <p:nvSpPr>
          <p:cNvPr id="56" name="Google Shape;56;p9"/>
          <p:cNvSpPr>
            <a:spLocks noGrp="1"/>
          </p:cNvSpPr>
          <p:nvPr>
            <p:ph type="pic" idx="2"/>
          </p:nvPr>
        </p:nvSpPr>
        <p:spPr>
          <a:xfrm>
            <a:off x="0" y="0"/>
            <a:ext cx="2682600" cy="5143500"/>
          </a:xfrm>
          <a:prstGeom prst="rect">
            <a:avLst/>
          </a:prstGeom>
          <a:noFill/>
          <a:ln>
            <a:noFill/>
          </a:ln>
        </p:spPr>
      </p:sp>
      <p:sp>
        <p:nvSpPr>
          <p:cNvPr id="57" name="Google Shape;57;p9"/>
          <p:cNvSpPr/>
          <p:nvPr/>
        </p:nvSpPr>
        <p:spPr>
          <a:xfrm>
            <a:off x="2682538" y="3874582"/>
            <a:ext cx="6461400" cy="12690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pic>
        <p:nvPicPr>
          <p:cNvPr id="58" name="Google Shape;58;p9"/>
          <p:cNvPicPr preferRelativeResize="0"/>
          <p:nvPr/>
        </p:nvPicPr>
        <p:blipFill rotWithShape="1">
          <a:blip r:embed="rId2">
            <a:alphaModFix/>
          </a:blip>
          <a:srcRect t="12092" b="12092"/>
          <a:stretch/>
        </p:blipFill>
        <p:spPr>
          <a:xfrm>
            <a:off x="3267983" y="514350"/>
            <a:ext cx="2482182" cy="2821065"/>
          </a:xfrm>
          <a:prstGeom prst="rect">
            <a:avLst/>
          </a:prstGeom>
          <a:noFill/>
          <a:ln>
            <a:noFill/>
          </a:ln>
        </p:spPr>
      </p:pic>
      <p:sp>
        <p:nvSpPr>
          <p:cNvPr id="59" name="Google Shape;59;p9"/>
          <p:cNvSpPr/>
          <p:nvPr/>
        </p:nvSpPr>
        <p:spPr>
          <a:xfrm>
            <a:off x="7233262" y="-1805351"/>
            <a:ext cx="3368192" cy="3368192"/>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dk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0" name="Google Shape;60;p9"/>
          <p:cNvSpPr/>
          <p:nvPr/>
        </p:nvSpPr>
        <p:spPr>
          <a:xfrm>
            <a:off x="7527740" y="-1510872"/>
            <a:ext cx="2780348" cy="2780348"/>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dk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1" name="Google Shape;61;p9"/>
          <p:cNvSpPr txBox="1">
            <a:spLocks noGrp="1"/>
          </p:cNvSpPr>
          <p:nvPr>
            <p:ph type="body" idx="1"/>
          </p:nvPr>
        </p:nvSpPr>
        <p:spPr>
          <a:xfrm>
            <a:off x="4229900" y="4351400"/>
            <a:ext cx="4212600" cy="206700"/>
          </a:xfrm>
          <a:prstGeom prst="rect">
            <a:avLst/>
          </a:prstGeom>
        </p:spPr>
        <p:txBody>
          <a:bodyPr spcFirstLastPara="1" wrap="square" lIns="0" tIns="0" rIns="0" bIns="0" anchor="t" anchorCtr="0">
            <a:noAutofit/>
          </a:bodyPr>
          <a:lstStyle>
            <a:lvl1pPr marL="457200" lvl="0" indent="-228600" rtl="0">
              <a:spcBef>
                <a:spcPts val="0"/>
              </a:spcBef>
              <a:spcAft>
                <a:spcPts val="800"/>
              </a:spcAft>
              <a:buClr>
                <a:schemeClr val="lt1"/>
              </a:buClr>
              <a:buSzPts val="1800"/>
              <a:buNone/>
              <a:defRPr sz="1800">
                <a:solidFill>
                  <a:schemeClr val="lt1"/>
                </a:solidFill>
              </a:defRPr>
            </a:lvl1pPr>
          </a:lstStyle>
          <a:p>
            <a:endParaRPr/>
          </a:p>
        </p:txBody>
      </p:sp>
      <p:sp>
        <p:nvSpPr>
          <p:cNvPr id="62" name="Google Shape;62;p9"/>
          <p:cNvSpPr/>
          <p:nvPr/>
        </p:nvSpPr>
        <p:spPr>
          <a:xfrm>
            <a:off x="1949906" y="3874582"/>
            <a:ext cx="1472100" cy="1269000"/>
          </a:xfrm>
          <a:prstGeom prst="triangle">
            <a:avLst>
              <a:gd name="adj" fmla="val 50000"/>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3" name="Google Shape;63;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9"/>
          <p:cNvSpPr>
            <a:spLocks noGrp="1"/>
          </p:cNvSpPr>
          <p:nvPr>
            <p:ph type="pic" idx="3"/>
          </p:nvPr>
        </p:nvSpPr>
        <p:spPr>
          <a:xfrm>
            <a:off x="3267975" y="514350"/>
            <a:ext cx="2482200" cy="2821200"/>
          </a:xfrm>
          <a:prstGeom prst="rect">
            <a:avLst/>
          </a:prstGeom>
          <a:noFill/>
          <a:ln>
            <a:noFill/>
          </a:ln>
        </p:spPr>
      </p:sp>
      <p:sp>
        <p:nvSpPr>
          <p:cNvPr id="65" name="Google Shape;65;p9"/>
          <p:cNvSpPr>
            <a:spLocks noGrp="1"/>
          </p:cNvSpPr>
          <p:nvPr>
            <p:ph type="pic" idx="4"/>
          </p:nvPr>
        </p:nvSpPr>
        <p:spPr>
          <a:xfrm>
            <a:off x="5992163" y="514350"/>
            <a:ext cx="2482200" cy="28212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Poppins"/>
              <a:buNone/>
              <a:defRPr sz="3200" b="1">
                <a:solidFill>
                  <a:schemeClr val="dk1"/>
                </a:solidFill>
                <a:latin typeface="Poppins"/>
                <a:ea typeface="Poppins"/>
                <a:cs typeface="Poppins"/>
                <a:sym typeface="Poppins"/>
              </a:defRPr>
            </a:lvl1pPr>
            <a:lvl2pPr lvl="1" rtl="0">
              <a:lnSpc>
                <a:spcPct val="90000"/>
              </a:lnSpc>
              <a:spcBef>
                <a:spcPts val="0"/>
              </a:spcBef>
              <a:spcAft>
                <a:spcPts val="0"/>
              </a:spcAft>
              <a:buClr>
                <a:schemeClr val="dk1"/>
              </a:buClr>
              <a:buSzPts val="3200"/>
              <a:buFont typeface="Poppins"/>
              <a:buNone/>
              <a:defRPr sz="3200" b="1">
                <a:solidFill>
                  <a:schemeClr val="dk1"/>
                </a:solidFill>
                <a:latin typeface="Poppins"/>
                <a:ea typeface="Poppins"/>
                <a:cs typeface="Poppins"/>
                <a:sym typeface="Poppins"/>
              </a:defRPr>
            </a:lvl2pPr>
            <a:lvl3pPr lvl="2" rtl="0">
              <a:lnSpc>
                <a:spcPct val="90000"/>
              </a:lnSpc>
              <a:spcBef>
                <a:spcPts val="0"/>
              </a:spcBef>
              <a:spcAft>
                <a:spcPts val="0"/>
              </a:spcAft>
              <a:buClr>
                <a:schemeClr val="dk1"/>
              </a:buClr>
              <a:buSzPts val="3200"/>
              <a:buFont typeface="Poppins"/>
              <a:buNone/>
              <a:defRPr sz="3200" b="1">
                <a:solidFill>
                  <a:schemeClr val="dk1"/>
                </a:solidFill>
                <a:latin typeface="Poppins"/>
                <a:ea typeface="Poppins"/>
                <a:cs typeface="Poppins"/>
                <a:sym typeface="Poppins"/>
              </a:defRPr>
            </a:lvl3pPr>
            <a:lvl4pPr lvl="3" rtl="0">
              <a:lnSpc>
                <a:spcPct val="90000"/>
              </a:lnSpc>
              <a:spcBef>
                <a:spcPts val="0"/>
              </a:spcBef>
              <a:spcAft>
                <a:spcPts val="0"/>
              </a:spcAft>
              <a:buClr>
                <a:schemeClr val="dk1"/>
              </a:buClr>
              <a:buSzPts val="3200"/>
              <a:buFont typeface="Poppins"/>
              <a:buNone/>
              <a:defRPr sz="3200" b="1">
                <a:solidFill>
                  <a:schemeClr val="dk1"/>
                </a:solidFill>
                <a:latin typeface="Poppins"/>
                <a:ea typeface="Poppins"/>
                <a:cs typeface="Poppins"/>
                <a:sym typeface="Poppins"/>
              </a:defRPr>
            </a:lvl4pPr>
            <a:lvl5pPr lvl="4" rtl="0">
              <a:lnSpc>
                <a:spcPct val="90000"/>
              </a:lnSpc>
              <a:spcBef>
                <a:spcPts val="0"/>
              </a:spcBef>
              <a:spcAft>
                <a:spcPts val="0"/>
              </a:spcAft>
              <a:buClr>
                <a:schemeClr val="dk1"/>
              </a:buClr>
              <a:buSzPts val="3200"/>
              <a:buFont typeface="Poppins"/>
              <a:buNone/>
              <a:defRPr sz="3200" b="1">
                <a:solidFill>
                  <a:schemeClr val="dk1"/>
                </a:solidFill>
                <a:latin typeface="Poppins"/>
                <a:ea typeface="Poppins"/>
                <a:cs typeface="Poppins"/>
                <a:sym typeface="Poppins"/>
              </a:defRPr>
            </a:lvl5pPr>
            <a:lvl6pPr lvl="5" rtl="0">
              <a:lnSpc>
                <a:spcPct val="90000"/>
              </a:lnSpc>
              <a:spcBef>
                <a:spcPts val="0"/>
              </a:spcBef>
              <a:spcAft>
                <a:spcPts val="0"/>
              </a:spcAft>
              <a:buClr>
                <a:schemeClr val="dk1"/>
              </a:buClr>
              <a:buSzPts val="3200"/>
              <a:buFont typeface="Poppins"/>
              <a:buNone/>
              <a:defRPr sz="3200" b="1">
                <a:solidFill>
                  <a:schemeClr val="dk1"/>
                </a:solidFill>
                <a:latin typeface="Poppins"/>
                <a:ea typeface="Poppins"/>
                <a:cs typeface="Poppins"/>
                <a:sym typeface="Poppins"/>
              </a:defRPr>
            </a:lvl6pPr>
            <a:lvl7pPr lvl="6" rtl="0">
              <a:lnSpc>
                <a:spcPct val="90000"/>
              </a:lnSpc>
              <a:spcBef>
                <a:spcPts val="0"/>
              </a:spcBef>
              <a:spcAft>
                <a:spcPts val="0"/>
              </a:spcAft>
              <a:buClr>
                <a:schemeClr val="dk1"/>
              </a:buClr>
              <a:buSzPts val="3200"/>
              <a:buFont typeface="Poppins"/>
              <a:buNone/>
              <a:defRPr sz="3200" b="1">
                <a:solidFill>
                  <a:schemeClr val="dk1"/>
                </a:solidFill>
                <a:latin typeface="Poppins"/>
                <a:ea typeface="Poppins"/>
                <a:cs typeface="Poppins"/>
                <a:sym typeface="Poppins"/>
              </a:defRPr>
            </a:lvl7pPr>
            <a:lvl8pPr lvl="7" rtl="0">
              <a:lnSpc>
                <a:spcPct val="90000"/>
              </a:lnSpc>
              <a:spcBef>
                <a:spcPts val="0"/>
              </a:spcBef>
              <a:spcAft>
                <a:spcPts val="0"/>
              </a:spcAft>
              <a:buClr>
                <a:schemeClr val="dk1"/>
              </a:buClr>
              <a:buSzPts val="3200"/>
              <a:buFont typeface="Poppins"/>
              <a:buNone/>
              <a:defRPr sz="3200" b="1">
                <a:solidFill>
                  <a:schemeClr val="dk1"/>
                </a:solidFill>
                <a:latin typeface="Poppins"/>
                <a:ea typeface="Poppins"/>
                <a:cs typeface="Poppins"/>
                <a:sym typeface="Poppins"/>
              </a:defRPr>
            </a:lvl8pPr>
            <a:lvl9pPr lvl="8" rtl="0">
              <a:lnSpc>
                <a:spcPct val="90000"/>
              </a:lnSpc>
              <a:spcBef>
                <a:spcPts val="0"/>
              </a:spcBef>
              <a:spcAft>
                <a:spcPts val="0"/>
              </a:spcAft>
              <a:buClr>
                <a:schemeClr val="dk1"/>
              </a:buClr>
              <a:buSzPts val="3200"/>
              <a:buFont typeface="Poppins"/>
              <a:buNone/>
              <a:defRPr sz="32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855300" y="1353947"/>
            <a:ext cx="74334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Poppins"/>
              <a:buChar char="●"/>
              <a:defRPr sz="2400">
                <a:solidFill>
                  <a:schemeClr val="dk1"/>
                </a:solidFill>
                <a:latin typeface="Poppins"/>
                <a:ea typeface="Poppins"/>
                <a:cs typeface="Poppins"/>
                <a:sym typeface="Poppins"/>
              </a:defRPr>
            </a:lvl1pPr>
            <a:lvl2pPr marL="914400" lvl="1" indent="-381000" rtl="0">
              <a:lnSpc>
                <a:spcPct val="115000"/>
              </a:lnSpc>
              <a:spcBef>
                <a:spcPts val="800"/>
              </a:spcBef>
              <a:spcAft>
                <a:spcPts val="0"/>
              </a:spcAft>
              <a:buClr>
                <a:schemeClr val="dk1"/>
              </a:buClr>
              <a:buSzPts val="2400"/>
              <a:buFont typeface="Poppins"/>
              <a:buChar char="○"/>
              <a:defRPr sz="2400">
                <a:solidFill>
                  <a:schemeClr val="dk1"/>
                </a:solidFill>
                <a:latin typeface="Poppins"/>
                <a:ea typeface="Poppins"/>
                <a:cs typeface="Poppins"/>
                <a:sym typeface="Poppins"/>
              </a:defRPr>
            </a:lvl2pPr>
            <a:lvl3pPr marL="1371600" lvl="2" indent="-381000" rtl="0">
              <a:lnSpc>
                <a:spcPct val="115000"/>
              </a:lnSpc>
              <a:spcBef>
                <a:spcPts val="800"/>
              </a:spcBef>
              <a:spcAft>
                <a:spcPts val="0"/>
              </a:spcAft>
              <a:buClr>
                <a:schemeClr val="dk1"/>
              </a:buClr>
              <a:buSzPts val="2400"/>
              <a:buFont typeface="Poppins"/>
              <a:buChar char="■"/>
              <a:defRPr sz="2400">
                <a:solidFill>
                  <a:schemeClr val="dk1"/>
                </a:solidFill>
                <a:latin typeface="Poppins"/>
                <a:ea typeface="Poppins"/>
                <a:cs typeface="Poppins"/>
                <a:sym typeface="Poppins"/>
              </a:defRPr>
            </a:lvl3pPr>
            <a:lvl4pPr marL="1828800" lvl="3" indent="-381000" rtl="0">
              <a:lnSpc>
                <a:spcPct val="115000"/>
              </a:lnSpc>
              <a:spcBef>
                <a:spcPts val="800"/>
              </a:spcBef>
              <a:spcAft>
                <a:spcPts val="0"/>
              </a:spcAft>
              <a:buClr>
                <a:schemeClr val="dk1"/>
              </a:buClr>
              <a:buSzPts val="2400"/>
              <a:buFont typeface="Poppins"/>
              <a:buChar char="●"/>
              <a:defRPr sz="2400">
                <a:solidFill>
                  <a:schemeClr val="dk1"/>
                </a:solidFill>
                <a:latin typeface="Poppins"/>
                <a:ea typeface="Poppins"/>
                <a:cs typeface="Poppins"/>
                <a:sym typeface="Poppins"/>
              </a:defRPr>
            </a:lvl4pPr>
            <a:lvl5pPr marL="2286000" lvl="4" indent="-381000" rtl="0">
              <a:lnSpc>
                <a:spcPct val="115000"/>
              </a:lnSpc>
              <a:spcBef>
                <a:spcPts val="800"/>
              </a:spcBef>
              <a:spcAft>
                <a:spcPts val="0"/>
              </a:spcAft>
              <a:buClr>
                <a:schemeClr val="dk1"/>
              </a:buClr>
              <a:buSzPts val="2400"/>
              <a:buFont typeface="Poppins"/>
              <a:buChar char="○"/>
              <a:defRPr sz="2400">
                <a:solidFill>
                  <a:schemeClr val="dk1"/>
                </a:solidFill>
                <a:latin typeface="Poppins"/>
                <a:ea typeface="Poppins"/>
                <a:cs typeface="Poppins"/>
                <a:sym typeface="Poppins"/>
              </a:defRPr>
            </a:lvl5pPr>
            <a:lvl6pPr marL="2743200" lvl="5" indent="-381000" rtl="0">
              <a:lnSpc>
                <a:spcPct val="115000"/>
              </a:lnSpc>
              <a:spcBef>
                <a:spcPts val="800"/>
              </a:spcBef>
              <a:spcAft>
                <a:spcPts val="0"/>
              </a:spcAft>
              <a:buClr>
                <a:schemeClr val="dk1"/>
              </a:buClr>
              <a:buSzPts val="2400"/>
              <a:buFont typeface="Poppins"/>
              <a:buChar char="■"/>
              <a:defRPr sz="2400">
                <a:solidFill>
                  <a:schemeClr val="dk1"/>
                </a:solidFill>
                <a:latin typeface="Poppins"/>
                <a:ea typeface="Poppins"/>
                <a:cs typeface="Poppins"/>
                <a:sym typeface="Poppins"/>
              </a:defRPr>
            </a:lvl6pPr>
            <a:lvl7pPr marL="3200400" lvl="6" indent="-381000" rtl="0">
              <a:lnSpc>
                <a:spcPct val="115000"/>
              </a:lnSpc>
              <a:spcBef>
                <a:spcPts val="800"/>
              </a:spcBef>
              <a:spcAft>
                <a:spcPts val="0"/>
              </a:spcAft>
              <a:buClr>
                <a:schemeClr val="dk1"/>
              </a:buClr>
              <a:buSzPts val="2400"/>
              <a:buFont typeface="Poppins"/>
              <a:buChar char="●"/>
              <a:defRPr sz="2400">
                <a:solidFill>
                  <a:schemeClr val="dk1"/>
                </a:solidFill>
                <a:latin typeface="Poppins"/>
                <a:ea typeface="Poppins"/>
                <a:cs typeface="Poppins"/>
                <a:sym typeface="Poppins"/>
              </a:defRPr>
            </a:lvl7pPr>
            <a:lvl8pPr marL="3657600" lvl="7" indent="-381000" rtl="0">
              <a:lnSpc>
                <a:spcPct val="115000"/>
              </a:lnSpc>
              <a:spcBef>
                <a:spcPts val="800"/>
              </a:spcBef>
              <a:spcAft>
                <a:spcPts val="0"/>
              </a:spcAft>
              <a:buClr>
                <a:schemeClr val="dk1"/>
              </a:buClr>
              <a:buSzPts val="2400"/>
              <a:buFont typeface="Poppins"/>
              <a:buChar char="○"/>
              <a:defRPr sz="2400">
                <a:solidFill>
                  <a:schemeClr val="dk1"/>
                </a:solidFill>
                <a:latin typeface="Poppins"/>
                <a:ea typeface="Poppins"/>
                <a:cs typeface="Poppins"/>
                <a:sym typeface="Poppins"/>
              </a:defRPr>
            </a:lvl8pPr>
            <a:lvl9pPr marL="4114800" lvl="8" indent="-381000" rtl="0">
              <a:lnSpc>
                <a:spcPct val="115000"/>
              </a:lnSpc>
              <a:spcBef>
                <a:spcPts val="800"/>
              </a:spcBef>
              <a:spcAft>
                <a:spcPts val="800"/>
              </a:spcAft>
              <a:buClr>
                <a:schemeClr val="dk1"/>
              </a:buClr>
              <a:buSzPts val="2400"/>
              <a:buFont typeface="Poppins"/>
              <a:buChar char="■"/>
              <a:defRPr sz="2400">
                <a:solidFill>
                  <a:schemeClr val="dk1"/>
                </a:solidFill>
                <a:latin typeface="Poppins"/>
                <a:ea typeface="Poppins"/>
                <a:cs typeface="Poppins"/>
                <a:sym typeface="Poppins"/>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dk1"/>
                </a:solidFill>
                <a:latin typeface="Poppins"/>
                <a:ea typeface="Poppins"/>
                <a:cs typeface="Poppins"/>
                <a:sym typeface="Poppins"/>
              </a:defRPr>
            </a:lvl1pPr>
            <a:lvl2pPr lvl="1" algn="r" rtl="0">
              <a:buNone/>
              <a:defRPr sz="1300">
                <a:solidFill>
                  <a:schemeClr val="dk1"/>
                </a:solidFill>
                <a:latin typeface="Poppins"/>
                <a:ea typeface="Poppins"/>
                <a:cs typeface="Poppins"/>
                <a:sym typeface="Poppins"/>
              </a:defRPr>
            </a:lvl2pPr>
            <a:lvl3pPr lvl="2" algn="r" rtl="0">
              <a:buNone/>
              <a:defRPr sz="1300">
                <a:solidFill>
                  <a:schemeClr val="dk1"/>
                </a:solidFill>
                <a:latin typeface="Poppins"/>
                <a:ea typeface="Poppins"/>
                <a:cs typeface="Poppins"/>
                <a:sym typeface="Poppins"/>
              </a:defRPr>
            </a:lvl3pPr>
            <a:lvl4pPr lvl="3" algn="r" rtl="0">
              <a:buNone/>
              <a:defRPr sz="1300">
                <a:solidFill>
                  <a:schemeClr val="dk1"/>
                </a:solidFill>
                <a:latin typeface="Poppins"/>
                <a:ea typeface="Poppins"/>
                <a:cs typeface="Poppins"/>
                <a:sym typeface="Poppins"/>
              </a:defRPr>
            </a:lvl4pPr>
            <a:lvl5pPr lvl="4" algn="r" rtl="0">
              <a:buNone/>
              <a:defRPr sz="1300">
                <a:solidFill>
                  <a:schemeClr val="dk1"/>
                </a:solidFill>
                <a:latin typeface="Poppins"/>
                <a:ea typeface="Poppins"/>
                <a:cs typeface="Poppins"/>
                <a:sym typeface="Poppins"/>
              </a:defRPr>
            </a:lvl5pPr>
            <a:lvl6pPr lvl="5" algn="r" rtl="0">
              <a:buNone/>
              <a:defRPr sz="1300">
                <a:solidFill>
                  <a:schemeClr val="dk1"/>
                </a:solidFill>
                <a:latin typeface="Poppins"/>
                <a:ea typeface="Poppins"/>
                <a:cs typeface="Poppins"/>
                <a:sym typeface="Poppins"/>
              </a:defRPr>
            </a:lvl6pPr>
            <a:lvl7pPr lvl="6" algn="r" rtl="0">
              <a:buNone/>
              <a:defRPr sz="1300">
                <a:solidFill>
                  <a:schemeClr val="dk1"/>
                </a:solidFill>
                <a:latin typeface="Poppins"/>
                <a:ea typeface="Poppins"/>
                <a:cs typeface="Poppins"/>
                <a:sym typeface="Poppins"/>
              </a:defRPr>
            </a:lvl7pPr>
            <a:lvl8pPr lvl="7" algn="r" rtl="0">
              <a:buNone/>
              <a:defRPr sz="1300">
                <a:solidFill>
                  <a:schemeClr val="dk1"/>
                </a:solidFill>
                <a:latin typeface="Poppins"/>
                <a:ea typeface="Poppins"/>
                <a:cs typeface="Poppins"/>
                <a:sym typeface="Poppins"/>
              </a:defRPr>
            </a:lvl8pPr>
            <a:lvl9pPr lvl="8" algn="r" rtl="0">
              <a:buNone/>
              <a:defRPr sz="1300">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1"/>
        <p:cNvGrpSpPr/>
        <p:nvPr/>
      </p:nvGrpSpPr>
      <p:grpSpPr>
        <a:xfrm>
          <a:off x="0" y="0"/>
          <a:ext cx="0" cy="0"/>
          <a:chOff x="0" y="0"/>
          <a:chExt cx="0" cy="0"/>
        </a:xfrm>
      </p:grpSpPr>
      <p:sp>
        <p:nvSpPr>
          <p:cNvPr id="74" name="Google Shape;74;p11"/>
          <p:cNvSpPr/>
          <p:nvPr/>
        </p:nvSpPr>
        <p:spPr>
          <a:xfrm>
            <a:off x="7952023" y="849204"/>
            <a:ext cx="1192140" cy="1722696"/>
          </a:xfrm>
          <a:prstGeom prst="rect">
            <a:avLst/>
          </a:prstGeom>
          <a:solidFill>
            <a:schemeClr val="bg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2" name="Google Shape;72;p11"/>
          <p:cNvSpPr/>
          <p:nvPr/>
        </p:nvSpPr>
        <p:spPr>
          <a:xfrm>
            <a:off x="5920526" y="-2906"/>
            <a:ext cx="2061573" cy="5146500"/>
          </a:xfrm>
          <a:prstGeom prst="rect">
            <a:avLst/>
          </a:prstGeom>
          <a:solidFill>
            <a:schemeClr val="bg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b="0" i="0" u="none" strike="noStrike" cap="none">
              <a:solidFill>
                <a:schemeClr val="lt1"/>
              </a:solidFill>
              <a:latin typeface="Calibri"/>
              <a:ea typeface="Calibri"/>
              <a:cs typeface="Calibri"/>
              <a:sym typeface="Calibri"/>
            </a:endParaRPr>
          </a:p>
        </p:txBody>
      </p:sp>
      <p:sp>
        <p:nvSpPr>
          <p:cNvPr id="73" name="Google Shape;73;p11"/>
          <p:cNvSpPr txBox="1"/>
          <p:nvPr/>
        </p:nvSpPr>
        <p:spPr>
          <a:xfrm>
            <a:off x="10597" y="1739347"/>
            <a:ext cx="9133403" cy="166199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5400" b="1">
                <a:solidFill>
                  <a:schemeClr val="lt1"/>
                </a:solidFill>
                <a:latin typeface="Paytone"/>
                <a:ea typeface="Poppins"/>
                <a:cs typeface="Poppins"/>
                <a:sym typeface="Poppins"/>
              </a:rPr>
              <a:t>XÂY DỰNG “ƯƠM” - ỨNG DỤNG CHĂM SÓC CÂY TRỒNG</a:t>
            </a:r>
            <a:endParaRPr lang="en" sz="5400" b="1" dirty="0">
              <a:solidFill>
                <a:schemeClr val="lt1"/>
              </a:solidFill>
              <a:latin typeface="Paytone"/>
              <a:ea typeface="Poppins"/>
              <a:cs typeface="Poppins"/>
              <a:sym typeface="Poppins"/>
            </a:endParaRPr>
          </a:p>
        </p:txBody>
      </p:sp>
      <p:sp>
        <p:nvSpPr>
          <p:cNvPr id="77" name="Google Shape;77;p11"/>
          <p:cNvSpPr/>
          <p:nvPr/>
        </p:nvSpPr>
        <p:spPr>
          <a:xfrm>
            <a:off x="778232" y="4169060"/>
            <a:ext cx="605580" cy="605580"/>
          </a:xfrm>
          <a:custGeom>
            <a:avLst/>
            <a:gdLst/>
            <a:ahLst/>
            <a:cxnLst/>
            <a:rect l="l" t="t" r="r" b="b"/>
            <a:pathLst>
              <a:path w="1211159" h="1211159" extrusionOk="0">
                <a:moveTo>
                  <a:pt x="605580" y="302793"/>
                </a:moveTo>
                <a:lnTo>
                  <a:pt x="581785" y="420649"/>
                </a:lnTo>
                <a:cubicBezTo>
                  <a:pt x="547311" y="502156"/>
                  <a:pt x="478162" y="565426"/>
                  <a:pt x="392831" y="591967"/>
                </a:cubicBezTo>
                <a:lnTo>
                  <a:pt x="302794" y="605580"/>
                </a:lnTo>
                <a:lnTo>
                  <a:pt x="363813" y="611731"/>
                </a:lnTo>
                <a:cubicBezTo>
                  <a:pt x="482078" y="635931"/>
                  <a:pt x="575228" y="729081"/>
                  <a:pt x="599428" y="847346"/>
                </a:cubicBezTo>
                <a:lnTo>
                  <a:pt x="605579" y="908364"/>
                </a:lnTo>
                <a:lnTo>
                  <a:pt x="610308" y="854770"/>
                </a:lnTo>
                <a:cubicBezTo>
                  <a:pt x="632061" y="732992"/>
                  <a:pt x="726617" y="636436"/>
                  <a:pt x="847346" y="611731"/>
                </a:cubicBezTo>
                <a:lnTo>
                  <a:pt x="908365" y="605580"/>
                </a:lnTo>
                <a:lnTo>
                  <a:pt x="818329" y="591967"/>
                </a:lnTo>
                <a:cubicBezTo>
                  <a:pt x="732998" y="565426"/>
                  <a:pt x="663849" y="502156"/>
                  <a:pt x="629374" y="420649"/>
                </a:cubicBezTo>
                <a:close/>
                <a:moveTo>
                  <a:pt x="302790" y="0"/>
                </a:moveTo>
                <a:cubicBezTo>
                  <a:pt x="428210" y="0"/>
                  <a:pt x="535819" y="76255"/>
                  <a:pt x="581785" y="184931"/>
                </a:cubicBezTo>
                <a:lnTo>
                  <a:pt x="605580" y="302788"/>
                </a:lnTo>
                <a:lnTo>
                  <a:pt x="629374" y="184931"/>
                </a:lnTo>
                <a:cubicBezTo>
                  <a:pt x="675340" y="76255"/>
                  <a:pt x="782950" y="0"/>
                  <a:pt x="908369" y="0"/>
                </a:cubicBezTo>
                <a:cubicBezTo>
                  <a:pt x="1075595" y="0"/>
                  <a:pt x="1211159" y="135564"/>
                  <a:pt x="1211159" y="302790"/>
                </a:cubicBezTo>
                <a:cubicBezTo>
                  <a:pt x="1211159" y="449113"/>
                  <a:pt x="1107368" y="571194"/>
                  <a:pt x="969392" y="599428"/>
                </a:cubicBezTo>
                <a:lnTo>
                  <a:pt x="908374" y="605580"/>
                </a:lnTo>
                <a:lnTo>
                  <a:pt x="969392" y="611731"/>
                </a:lnTo>
                <a:cubicBezTo>
                  <a:pt x="1107368" y="639965"/>
                  <a:pt x="1211159" y="762046"/>
                  <a:pt x="1211159" y="908369"/>
                </a:cubicBezTo>
                <a:cubicBezTo>
                  <a:pt x="1211159" y="1075595"/>
                  <a:pt x="1075595" y="1211159"/>
                  <a:pt x="908369" y="1211159"/>
                </a:cubicBezTo>
                <a:cubicBezTo>
                  <a:pt x="762046" y="1211159"/>
                  <a:pt x="639965" y="1107368"/>
                  <a:pt x="611731" y="969392"/>
                </a:cubicBezTo>
                <a:lnTo>
                  <a:pt x="605580" y="908374"/>
                </a:lnTo>
                <a:lnTo>
                  <a:pt x="599428" y="969392"/>
                </a:lnTo>
                <a:cubicBezTo>
                  <a:pt x="571194" y="1107368"/>
                  <a:pt x="449113" y="1211159"/>
                  <a:pt x="302790" y="1211159"/>
                </a:cubicBezTo>
                <a:cubicBezTo>
                  <a:pt x="135564" y="1211159"/>
                  <a:pt x="0" y="1075595"/>
                  <a:pt x="0" y="908369"/>
                </a:cubicBezTo>
                <a:cubicBezTo>
                  <a:pt x="0" y="762046"/>
                  <a:pt x="103791" y="639965"/>
                  <a:pt x="241767" y="611731"/>
                </a:cubicBezTo>
                <a:lnTo>
                  <a:pt x="302785" y="605580"/>
                </a:lnTo>
                <a:lnTo>
                  <a:pt x="241767" y="599428"/>
                </a:lnTo>
                <a:cubicBezTo>
                  <a:pt x="103791" y="571194"/>
                  <a:pt x="0" y="449113"/>
                  <a:pt x="0" y="302790"/>
                </a:cubicBezTo>
                <a:cubicBezTo>
                  <a:pt x="0" y="135564"/>
                  <a:pt x="135564" y="0"/>
                  <a:pt x="302790"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b="0" i="0" u="none" strike="noStrike" cap="none">
              <a:latin typeface="Calibri"/>
              <a:ea typeface="Calibri"/>
              <a:cs typeface="Calibri"/>
              <a:sym typeface="Calibri"/>
            </a:endParaRPr>
          </a:p>
        </p:txBody>
      </p:sp>
      <p:sp>
        <p:nvSpPr>
          <p:cNvPr id="14" name="Google Shape;574;p35"/>
          <p:cNvSpPr txBox="1"/>
          <p:nvPr/>
        </p:nvSpPr>
        <p:spPr>
          <a:xfrm>
            <a:off x="1882920" y="4271795"/>
            <a:ext cx="5338167" cy="400110"/>
          </a:xfrm>
          <a:prstGeom prst="rect">
            <a:avLst/>
          </a:prstGeom>
          <a:noFill/>
          <a:ln>
            <a:noFill/>
          </a:ln>
        </p:spPr>
        <p:txBody>
          <a:bodyPr spcFirstLastPara="1" wrap="square" lIns="0" tIns="0" rIns="0" bIns="0" anchor="t" anchorCtr="0">
            <a:spAutoFit/>
          </a:bodyPr>
          <a:lstStyle/>
          <a:p>
            <a:pPr lvl="0" algn="ctr"/>
            <a:r>
              <a:rPr lang="en-US" sz="2600" b="1" u="sng" dirty="0">
                <a:solidFill>
                  <a:schemeClr val="lt1"/>
                </a:solidFill>
                <a:latin typeface="Paytone"/>
                <a:ea typeface="Poppins"/>
                <a:cs typeface="Poppins Medium"/>
                <a:sym typeface="Poppins Medium"/>
              </a:rPr>
              <a:t>GVHD</a:t>
            </a:r>
            <a:r>
              <a:rPr lang="en-US" sz="2600" b="1" u="sng">
                <a:solidFill>
                  <a:schemeClr val="lt1"/>
                </a:solidFill>
                <a:latin typeface="Paytone"/>
                <a:ea typeface="Poppins"/>
                <a:cs typeface="Poppins Medium"/>
                <a:sym typeface="Poppins Medium"/>
              </a:rPr>
              <a:t>:</a:t>
            </a:r>
            <a:r>
              <a:rPr lang="en-US" sz="2600" b="1">
                <a:solidFill>
                  <a:schemeClr val="lt1"/>
                </a:solidFill>
                <a:latin typeface="Paytone"/>
                <a:ea typeface="Poppins"/>
                <a:cs typeface="Poppins Medium"/>
                <a:sym typeface="Poppins Medium"/>
              </a:rPr>
              <a:t> Hoàng Công Trình</a:t>
            </a:r>
            <a:endParaRPr sz="2600" b="1" dirty="0">
              <a:solidFill>
                <a:schemeClr val="lt1"/>
              </a:solidFill>
              <a:latin typeface="Paytone"/>
              <a:ea typeface="Poppins"/>
              <a:cs typeface="Poppins"/>
              <a:sym typeface="Poppins"/>
            </a:endParaRPr>
          </a:p>
        </p:txBody>
      </p:sp>
      <p:sp>
        <p:nvSpPr>
          <p:cNvPr id="16" name="Google Shape;527;p35"/>
          <p:cNvSpPr/>
          <p:nvPr/>
        </p:nvSpPr>
        <p:spPr>
          <a:xfrm rot="5400000">
            <a:off x="4475679" y="480476"/>
            <a:ext cx="183889" cy="9152751"/>
          </a:xfrm>
          <a:prstGeom prst="rect">
            <a:avLst/>
          </a:prstGeom>
          <a:solidFill>
            <a:schemeClr val="dk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5" name="Google Shape;75;p11"/>
          <p:cNvSpPr/>
          <p:nvPr/>
        </p:nvSpPr>
        <p:spPr>
          <a:xfrm>
            <a:off x="7803937" y="3342349"/>
            <a:ext cx="3368192" cy="3368192"/>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6" name="Google Shape;76;p11"/>
          <p:cNvSpPr/>
          <p:nvPr/>
        </p:nvSpPr>
        <p:spPr>
          <a:xfrm>
            <a:off x="8196574" y="3757713"/>
            <a:ext cx="2780348" cy="2780348"/>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 name="Google Shape;196;p18"/>
          <p:cNvSpPr/>
          <p:nvPr/>
        </p:nvSpPr>
        <p:spPr>
          <a:xfrm>
            <a:off x="-39989" y="-15520"/>
            <a:ext cx="9183988" cy="888484"/>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pic>
        <p:nvPicPr>
          <p:cNvPr id="11" name="Picture 2" descr="Trường Đại học Sư phạm Kỹ thuật TP. HCM — Sở Khoa học và Công nghệ Thành  phố Hồ Chí Minh">
            <a:extLst>
              <a:ext uri="{FF2B5EF4-FFF2-40B4-BE49-F238E27FC236}">
                <a16:creationId xmlns:a16="http://schemas.microsoft.com/office/drawing/2014/main" id="{4582B948-7E31-B916-EB96-09275E277D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6" y="0"/>
            <a:ext cx="858084" cy="872963"/>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574;p35"/>
          <p:cNvSpPr txBox="1"/>
          <p:nvPr/>
        </p:nvSpPr>
        <p:spPr>
          <a:xfrm>
            <a:off x="530363" y="36371"/>
            <a:ext cx="8093869" cy="80021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600" dirty="0">
                <a:solidFill>
                  <a:schemeClr val="tx1"/>
                </a:solidFill>
                <a:latin typeface="Paytone"/>
                <a:ea typeface="Poppins"/>
                <a:cs typeface="Poppins Medium"/>
                <a:sym typeface="Poppins Medium"/>
              </a:rPr>
              <a:t>Trường Đại Học Sư Phạm Kỹ Thuật TP.HCM</a:t>
            </a:r>
          </a:p>
          <a:p>
            <a:pPr marL="0" marR="0" lvl="0" indent="0" algn="ctr" rtl="0">
              <a:lnSpc>
                <a:spcPct val="100000"/>
              </a:lnSpc>
              <a:spcBef>
                <a:spcPts val="0"/>
              </a:spcBef>
              <a:spcAft>
                <a:spcPts val="0"/>
              </a:spcAft>
              <a:buNone/>
            </a:pPr>
            <a:r>
              <a:rPr lang="en" sz="2600" dirty="0">
                <a:solidFill>
                  <a:schemeClr val="tx1"/>
                </a:solidFill>
                <a:latin typeface="Paytone"/>
                <a:ea typeface="Poppins"/>
                <a:cs typeface="Poppins Medium"/>
                <a:sym typeface="Poppins Medium"/>
              </a:rPr>
              <a:t>Khoa Công Nghệ Thông Tin</a:t>
            </a:r>
            <a:endParaRPr sz="2600" dirty="0">
              <a:solidFill>
                <a:schemeClr val="tx1"/>
              </a:solidFill>
              <a:latin typeface="Paytone"/>
              <a:ea typeface="Poppins"/>
              <a:cs typeface="Poppins"/>
              <a:sym typeface="Poppins"/>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2020" y="-2905"/>
            <a:ext cx="826113" cy="734426"/>
          </a:xfrm>
          <a:prstGeom prst="rect">
            <a:avLst/>
          </a:prstGeom>
        </p:spPr>
      </p:pic>
      <p:sp>
        <p:nvSpPr>
          <p:cNvPr id="3" name="TextBox 2">
            <a:extLst>
              <a:ext uri="{FF2B5EF4-FFF2-40B4-BE49-F238E27FC236}">
                <a16:creationId xmlns:a16="http://schemas.microsoft.com/office/drawing/2014/main" id="{5AD51BB7-B784-3AFE-BBB7-E49B755FAFDF}"/>
              </a:ext>
            </a:extLst>
          </p:cNvPr>
          <p:cNvSpPr txBox="1"/>
          <p:nvPr/>
        </p:nvSpPr>
        <p:spPr>
          <a:xfrm>
            <a:off x="8819655" y="4776405"/>
            <a:ext cx="427165" cy="369332"/>
          </a:xfrm>
          <a:prstGeom prst="rect">
            <a:avLst/>
          </a:prstGeom>
          <a:noFill/>
        </p:spPr>
        <p:txBody>
          <a:bodyPr wrap="square" rtlCol="0">
            <a:spAutoFit/>
          </a:bodyPr>
          <a:lstStyle/>
          <a:p>
            <a:r>
              <a:rPr lang="en-US" sz="1800" b="1">
                <a:solidFill>
                  <a:schemeClr val="bg1"/>
                </a:solidFill>
              </a:rPr>
              <a:t>1</a:t>
            </a:r>
          </a:p>
        </p:txBody>
      </p:sp>
      <p:sp>
        <p:nvSpPr>
          <p:cNvPr id="4" name="Google Shape;574;p35">
            <a:extLst>
              <a:ext uri="{FF2B5EF4-FFF2-40B4-BE49-F238E27FC236}">
                <a16:creationId xmlns:a16="http://schemas.microsoft.com/office/drawing/2014/main" id="{B4BCD0B8-A9CD-1D81-7EDF-D142643D9677}"/>
              </a:ext>
            </a:extLst>
          </p:cNvPr>
          <p:cNvSpPr txBox="1"/>
          <p:nvPr/>
        </p:nvSpPr>
        <p:spPr>
          <a:xfrm>
            <a:off x="1882920" y="1162186"/>
            <a:ext cx="5338167" cy="400110"/>
          </a:xfrm>
          <a:prstGeom prst="rect">
            <a:avLst/>
          </a:prstGeom>
          <a:noFill/>
          <a:ln>
            <a:noFill/>
          </a:ln>
        </p:spPr>
        <p:txBody>
          <a:bodyPr spcFirstLastPara="1" wrap="square" lIns="0" tIns="0" rIns="0" bIns="0" anchor="t" anchorCtr="0">
            <a:spAutoFit/>
          </a:bodyPr>
          <a:lstStyle/>
          <a:p>
            <a:pPr lvl="0" algn="ctr"/>
            <a:r>
              <a:rPr lang="en-US" sz="2600" u="sng">
                <a:solidFill>
                  <a:schemeClr val="lt1"/>
                </a:solidFill>
                <a:latin typeface="Paytone"/>
                <a:ea typeface="Poppins"/>
                <a:cs typeface="Poppins Medium"/>
                <a:sym typeface="Poppins Medium"/>
              </a:rPr>
              <a:t>BÁO CÁO CUỐI KÌ</a:t>
            </a:r>
            <a:endParaRPr sz="2600" dirty="0">
              <a:solidFill>
                <a:schemeClr val="lt1"/>
              </a:solidFill>
              <a:latin typeface="Paytone"/>
              <a:ea typeface="Poppins"/>
              <a:cs typeface="Poppins"/>
              <a:sym typeface="Poppins"/>
            </a:endParaRPr>
          </a:p>
        </p:txBody>
      </p:sp>
      <p:sp>
        <p:nvSpPr>
          <p:cNvPr id="5" name="Google Shape;574;p35">
            <a:extLst>
              <a:ext uri="{FF2B5EF4-FFF2-40B4-BE49-F238E27FC236}">
                <a16:creationId xmlns:a16="http://schemas.microsoft.com/office/drawing/2014/main" id="{2C8BAF0B-AF96-0FD8-51A9-310217938981}"/>
              </a:ext>
            </a:extLst>
          </p:cNvPr>
          <p:cNvSpPr txBox="1"/>
          <p:nvPr/>
        </p:nvSpPr>
        <p:spPr>
          <a:xfrm>
            <a:off x="1908213" y="3657322"/>
            <a:ext cx="5338167" cy="400110"/>
          </a:xfrm>
          <a:prstGeom prst="rect">
            <a:avLst/>
          </a:prstGeom>
          <a:noFill/>
          <a:ln>
            <a:noFill/>
          </a:ln>
        </p:spPr>
        <p:txBody>
          <a:bodyPr spcFirstLastPara="1" wrap="square" lIns="0" tIns="0" rIns="0" bIns="0" anchor="t" anchorCtr="0">
            <a:spAutoFit/>
          </a:bodyPr>
          <a:lstStyle/>
          <a:p>
            <a:pPr lvl="0" algn="ctr"/>
            <a:r>
              <a:rPr lang="en-US" sz="2600" u="sng">
                <a:solidFill>
                  <a:schemeClr val="lt1"/>
                </a:solidFill>
                <a:latin typeface="Paytone"/>
                <a:ea typeface="Poppins"/>
                <a:cs typeface="Poppins Medium"/>
                <a:sym typeface="Poppins Medium"/>
              </a:rPr>
              <a:t>Môn học: Lập Trình Di Động</a:t>
            </a:r>
            <a:endParaRPr sz="2600" dirty="0">
              <a:solidFill>
                <a:schemeClr val="lt1"/>
              </a:solidFill>
              <a:latin typeface="Paytone"/>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2"/>
          <p:cNvSpPr/>
          <p:nvPr/>
        </p:nvSpPr>
        <p:spPr>
          <a:xfrm>
            <a:off x="0" y="0"/>
            <a:ext cx="9144000" cy="879764"/>
          </a:xfrm>
          <a:prstGeom prst="rect">
            <a:avLst/>
          </a:prstGeom>
          <a:solidFill>
            <a:srgbClr val="423EE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6" name="Google Shape;86;p12"/>
          <p:cNvSpPr/>
          <p:nvPr/>
        </p:nvSpPr>
        <p:spPr>
          <a:xfrm>
            <a:off x="7651655" y="0"/>
            <a:ext cx="1492500" cy="879764"/>
          </a:xfrm>
          <a:prstGeom prst="rect">
            <a:avLst/>
          </a:prstGeom>
          <a:solidFill>
            <a:srgbClr val="1C1D3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87" name="Google Shape;87;p12"/>
          <p:cNvGrpSpPr/>
          <p:nvPr/>
        </p:nvGrpSpPr>
        <p:grpSpPr>
          <a:xfrm>
            <a:off x="8148715" y="186290"/>
            <a:ext cx="579648" cy="499511"/>
            <a:chOff x="1568" y="0"/>
            <a:chExt cx="1398194" cy="1401311"/>
          </a:xfrm>
        </p:grpSpPr>
        <p:sp>
          <p:nvSpPr>
            <p:cNvPr id="88" name="Google Shape;88;p12"/>
            <p:cNvSpPr/>
            <p:nvPr/>
          </p:nvSpPr>
          <p:spPr>
            <a:xfrm>
              <a:off x="1568" y="0"/>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9" name="Google Shape;89;p12"/>
            <p:cNvSpPr/>
            <p:nvPr/>
          </p:nvSpPr>
          <p:spPr>
            <a:xfrm>
              <a:off x="704379" y="0"/>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0" name="Google Shape;90;p12"/>
            <p:cNvSpPr/>
            <p:nvPr/>
          </p:nvSpPr>
          <p:spPr>
            <a:xfrm>
              <a:off x="1568" y="702811"/>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1" name="Google Shape;91;p12"/>
            <p:cNvSpPr/>
            <p:nvPr/>
          </p:nvSpPr>
          <p:spPr>
            <a:xfrm>
              <a:off x="704379" y="702811"/>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92" name="Google Shape;92;p12"/>
          <p:cNvSpPr txBox="1"/>
          <p:nvPr/>
        </p:nvSpPr>
        <p:spPr>
          <a:xfrm>
            <a:off x="-155" y="65945"/>
            <a:ext cx="7651810" cy="738664"/>
          </a:xfrm>
          <a:prstGeom prst="rect">
            <a:avLst/>
          </a:prstGeom>
          <a:noFill/>
          <a:ln>
            <a:noFill/>
          </a:ln>
        </p:spPr>
        <p:txBody>
          <a:bodyPr spcFirstLastPara="1" wrap="square" lIns="0" tIns="0" rIns="0" bIns="0" anchor="t" anchorCtr="0">
            <a:spAutoFit/>
          </a:bodyPr>
          <a:lstStyle/>
          <a:p>
            <a:pPr lvl="0" algn="ctr">
              <a:lnSpc>
                <a:spcPct val="120000"/>
              </a:lnSpc>
            </a:pPr>
            <a:r>
              <a:rPr lang="en-US" sz="4000" b="1">
                <a:solidFill>
                  <a:schemeClr val="lt1"/>
                </a:solidFill>
                <a:latin typeface="Paytone"/>
                <a:ea typeface="Poppins Medium"/>
                <a:cs typeface="Poppins Medium"/>
                <a:sym typeface="Poppins Medium"/>
              </a:rPr>
              <a:t>Giao diện</a:t>
            </a:r>
          </a:p>
        </p:txBody>
      </p:sp>
      <p:sp>
        <p:nvSpPr>
          <p:cNvPr id="2" name="TextBox 1">
            <a:extLst>
              <a:ext uri="{FF2B5EF4-FFF2-40B4-BE49-F238E27FC236}">
                <a16:creationId xmlns:a16="http://schemas.microsoft.com/office/drawing/2014/main" id="{2AB2D602-F5B5-7DE7-5488-C7E530A7B225}"/>
              </a:ext>
            </a:extLst>
          </p:cNvPr>
          <p:cNvSpPr txBox="1"/>
          <p:nvPr/>
        </p:nvSpPr>
        <p:spPr>
          <a:xfrm>
            <a:off x="8794830" y="4774168"/>
            <a:ext cx="518457" cy="369332"/>
          </a:xfrm>
          <a:prstGeom prst="rect">
            <a:avLst/>
          </a:prstGeom>
          <a:noFill/>
        </p:spPr>
        <p:txBody>
          <a:bodyPr wrap="square" rtlCol="0">
            <a:spAutoFit/>
          </a:bodyPr>
          <a:lstStyle/>
          <a:p>
            <a:r>
              <a:rPr lang="en-US" sz="1800" b="1"/>
              <a:t>10</a:t>
            </a:r>
          </a:p>
        </p:txBody>
      </p:sp>
      <p:pic>
        <p:nvPicPr>
          <p:cNvPr id="4" name="Picture 3">
            <a:extLst>
              <a:ext uri="{FF2B5EF4-FFF2-40B4-BE49-F238E27FC236}">
                <a16:creationId xmlns:a16="http://schemas.microsoft.com/office/drawing/2014/main" id="{D449478C-FD91-B055-5DE3-EFC33F8BE9DF}"/>
              </a:ext>
            </a:extLst>
          </p:cNvPr>
          <p:cNvPicPr>
            <a:picLocks noChangeAspect="1"/>
          </p:cNvPicPr>
          <p:nvPr/>
        </p:nvPicPr>
        <p:blipFill>
          <a:blip r:embed="rId3"/>
          <a:stretch>
            <a:fillRect/>
          </a:stretch>
        </p:blipFill>
        <p:spPr>
          <a:xfrm>
            <a:off x="1849799" y="945709"/>
            <a:ext cx="1975951" cy="4145839"/>
          </a:xfrm>
          <a:prstGeom prst="rect">
            <a:avLst/>
          </a:prstGeom>
        </p:spPr>
      </p:pic>
      <p:sp>
        <p:nvSpPr>
          <p:cNvPr id="5" name="Google Shape;392;p30">
            <a:extLst>
              <a:ext uri="{FF2B5EF4-FFF2-40B4-BE49-F238E27FC236}">
                <a16:creationId xmlns:a16="http://schemas.microsoft.com/office/drawing/2014/main" id="{4C80B68A-AEBC-CD80-0113-371596745416}"/>
              </a:ext>
            </a:extLst>
          </p:cNvPr>
          <p:cNvSpPr txBox="1"/>
          <p:nvPr/>
        </p:nvSpPr>
        <p:spPr>
          <a:xfrm>
            <a:off x="2702254" y="2249892"/>
            <a:ext cx="6351805" cy="880241"/>
          </a:xfrm>
          <a:prstGeom prst="rect">
            <a:avLst/>
          </a:prstGeom>
          <a:noFill/>
          <a:ln>
            <a:noFill/>
          </a:ln>
        </p:spPr>
        <p:txBody>
          <a:bodyPr spcFirstLastPara="1" wrap="square" lIns="0" tIns="0" rIns="0" bIns="0" anchor="t" anchorCtr="0">
            <a:spAutoFit/>
          </a:bodyPr>
          <a:lstStyle/>
          <a:p>
            <a:pPr lvl="0" algn="ctr">
              <a:lnSpc>
                <a:spcPct val="130009"/>
              </a:lnSpc>
            </a:pPr>
            <a:r>
              <a:rPr lang="en-US" sz="4400" b="1">
                <a:solidFill>
                  <a:schemeClr val="dk1"/>
                </a:solidFill>
                <a:latin typeface="Paytone"/>
                <a:ea typeface="Poppins"/>
                <a:cs typeface="Poppins"/>
                <a:sym typeface="Poppins"/>
              </a:rPr>
              <a:t>Đăng nhập</a:t>
            </a:r>
            <a:endParaRPr lang="en-US" sz="4400" dirty="0">
              <a:solidFill>
                <a:schemeClr val="dk1"/>
              </a:solidFill>
              <a:latin typeface="Paytone"/>
              <a:ea typeface="Poppins"/>
              <a:cs typeface="Poppins"/>
              <a:sym typeface="Poppins"/>
            </a:endParaRPr>
          </a:p>
        </p:txBody>
      </p:sp>
    </p:spTree>
    <p:extLst>
      <p:ext uri="{BB962C8B-B14F-4D97-AF65-F5344CB8AC3E}">
        <p14:creationId xmlns:p14="http://schemas.microsoft.com/office/powerpoint/2010/main" val="2585133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7">
          <a:extLst>
            <a:ext uri="{FF2B5EF4-FFF2-40B4-BE49-F238E27FC236}">
              <a16:creationId xmlns:a16="http://schemas.microsoft.com/office/drawing/2014/main" id="{ECA7DF6C-094C-C92C-082C-B20DD7C54C5C}"/>
            </a:ext>
          </a:extLst>
        </p:cNvPr>
        <p:cNvGrpSpPr/>
        <p:nvPr/>
      </p:nvGrpSpPr>
      <p:grpSpPr>
        <a:xfrm>
          <a:off x="0" y="0"/>
          <a:ext cx="0" cy="0"/>
          <a:chOff x="0" y="0"/>
          <a:chExt cx="0" cy="0"/>
        </a:xfrm>
      </p:grpSpPr>
      <p:sp>
        <p:nvSpPr>
          <p:cNvPr id="250" name="Google Shape;250;p20">
            <a:extLst>
              <a:ext uri="{FF2B5EF4-FFF2-40B4-BE49-F238E27FC236}">
                <a16:creationId xmlns:a16="http://schemas.microsoft.com/office/drawing/2014/main" id="{1015B0FC-65C2-E7B3-CBBF-60424359B2D9}"/>
              </a:ext>
            </a:extLst>
          </p:cNvPr>
          <p:cNvSpPr/>
          <p:nvPr/>
        </p:nvSpPr>
        <p:spPr>
          <a:xfrm rot="-5400000">
            <a:off x="2606183" y="3634958"/>
            <a:ext cx="1507800" cy="1515300"/>
          </a:xfrm>
          <a:prstGeom prst="rtTriangle">
            <a:avLst/>
          </a:prstGeom>
          <a:solidFill>
            <a:schemeClr val="dk2"/>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0" name="Picture 2" descr="Star - Free nature icons">
            <a:extLst>
              <a:ext uri="{FF2B5EF4-FFF2-40B4-BE49-F238E27FC236}">
                <a16:creationId xmlns:a16="http://schemas.microsoft.com/office/drawing/2014/main" id="{D6D06150-EE6A-487E-4C71-6623B83F1D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375" y="991027"/>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tar - Free nature icons">
            <a:extLst>
              <a:ext uri="{FF2B5EF4-FFF2-40B4-BE49-F238E27FC236}">
                <a16:creationId xmlns:a16="http://schemas.microsoft.com/office/drawing/2014/main" id="{54F82341-B9AB-C826-33F7-9E89DB115B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1691" y="991027"/>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tar - Free nature icons">
            <a:extLst>
              <a:ext uri="{FF2B5EF4-FFF2-40B4-BE49-F238E27FC236}">
                <a16:creationId xmlns:a16="http://schemas.microsoft.com/office/drawing/2014/main" id="{5D4070E6-7A5E-4AD3-A8E4-00ED4F586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375" y="3727300"/>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ar - Free nature icons">
            <a:extLst>
              <a:ext uri="{FF2B5EF4-FFF2-40B4-BE49-F238E27FC236}">
                <a16:creationId xmlns:a16="http://schemas.microsoft.com/office/drawing/2014/main" id="{4376313A-04A5-2C35-F461-8F113F0CA4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1691" y="3727300"/>
            <a:ext cx="491934" cy="4919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456A0E-DD07-A441-7A21-BAAA24BC4A1E}"/>
              </a:ext>
            </a:extLst>
          </p:cNvPr>
          <p:cNvSpPr txBox="1"/>
          <p:nvPr/>
        </p:nvSpPr>
        <p:spPr>
          <a:xfrm>
            <a:off x="8728363" y="4776405"/>
            <a:ext cx="5184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Arial"/>
                <a:cs typeface="Arial"/>
                <a:sym typeface="Arial"/>
              </a:rPr>
              <a:t>1</a:t>
            </a:r>
            <a:r>
              <a:rPr lang="en-US" sz="1800" b="1">
                <a:solidFill>
                  <a:srgbClr val="FFFFFF"/>
                </a:solidFill>
              </a:rPr>
              <a:t>1</a:t>
            </a:r>
            <a:endParaRPr kumimoji="0" lang="en-US" sz="1800" b="1" i="0" u="none" strike="noStrike" kern="0" cap="none" spc="0" normalizeH="0" baseline="0" noProof="0">
              <a:ln>
                <a:noFill/>
              </a:ln>
              <a:solidFill>
                <a:srgbClr val="FFFFFF"/>
              </a:solidFill>
              <a:effectLst/>
              <a:uLnTx/>
              <a:uFillTx/>
              <a:latin typeface="Arial"/>
              <a:cs typeface="Arial"/>
              <a:sym typeface="Arial"/>
            </a:endParaRPr>
          </a:p>
        </p:txBody>
      </p:sp>
      <p:sp>
        <p:nvSpPr>
          <p:cNvPr id="8" name="TextBox 7">
            <a:extLst>
              <a:ext uri="{FF2B5EF4-FFF2-40B4-BE49-F238E27FC236}">
                <a16:creationId xmlns:a16="http://schemas.microsoft.com/office/drawing/2014/main" id="{0BD9DA66-F273-A921-34B4-49EA9A33806D}"/>
              </a:ext>
            </a:extLst>
          </p:cNvPr>
          <p:cNvSpPr txBox="1"/>
          <p:nvPr/>
        </p:nvSpPr>
        <p:spPr>
          <a:xfrm>
            <a:off x="2259768" y="113673"/>
            <a:ext cx="4624464" cy="754374"/>
          </a:xfrm>
          <a:prstGeom prst="rect">
            <a:avLst/>
          </a:prstGeom>
          <a:noFill/>
        </p:spPr>
        <p:txBody>
          <a:bodyPr wrap="square">
            <a:spAutoFit/>
          </a:bodyPr>
          <a:lstStyle/>
          <a:p>
            <a:pPr marL="0" marR="0" lvl="0" indent="0" algn="ctr" defTabSz="914400" rtl="0" eaLnBrk="1" fontAlgn="auto" latinLnBrk="0" hangingPunct="1">
              <a:lnSpc>
                <a:spcPct val="130009"/>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FFFFFF"/>
                </a:solidFill>
                <a:effectLst/>
                <a:uLnTx/>
                <a:uFillTx/>
                <a:latin typeface="Paytone"/>
                <a:ea typeface="Poppins"/>
                <a:cs typeface="Poppins"/>
                <a:sym typeface="Poppins"/>
              </a:rPr>
              <a:t>Chức năng</a:t>
            </a:r>
            <a:endParaRPr kumimoji="0" lang="en-US" sz="3600" b="1" i="0" u="none" strike="noStrike" kern="0" cap="none" spc="0" normalizeH="0" baseline="0" noProof="0" dirty="0">
              <a:ln>
                <a:noFill/>
              </a:ln>
              <a:solidFill>
                <a:srgbClr val="FFFFFF"/>
              </a:solidFill>
              <a:effectLst/>
              <a:uLnTx/>
              <a:uFillTx/>
              <a:latin typeface="Paytone"/>
              <a:ea typeface="Poppins"/>
              <a:cs typeface="Poppins"/>
              <a:sym typeface="Poppins"/>
            </a:endParaRPr>
          </a:p>
        </p:txBody>
      </p:sp>
      <p:sp>
        <p:nvSpPr>
          <p:cNvPr id="14" name="TextBox 13">
            <a:extLst>
              <a:ext uri="{FF2B5EF4-FFF2-40B4-BE49-F238E27FC236}">
                <a16:creationId xmlns:a16="http://schemas.microsoft.com/office/drawing/2014/main" id="{39700EE3-0A22-7A9F-3D67-F1714EB199EF}"/>
              </a:ext>
            </a:extLst>
          </p:cNvPr>
          <p:cNvSpPr txBox="1"/>
          <p:nvPr/>
        </p:nvSpPr>
        <p:spPr>
          <a:xfrm>
            <a:off x="712309" y="1206634"/>
            <a:ext cx="7719381" cy="304698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4800" b="1" i="0" u="none" strike="noStrike" kern="0" cap="none" spc="0" normalizeH="0" baseline="0" noProof="0">
                <a:ln>
                  <a:noFill/>
                </a:ln>
                <a:solidFill>
                  <a:srgbClr val="FFFFFF"/>
                </a:solidFill>
                <a:effectLst/>
                <a:uLnTx/>
                <a:uFillTx/>
                <a:latin typeface="Arial"/>
                <a:cs typeface="Arial"/>
                <a:sym typeface="Arial"/>
              </a:rPr>
              <a:t>Đăng Nhập</a:t>
            </a:r>
            <a:r>
              <a:rPr kumimoji="0" lang="vi-VN" sz="4800" b="0" i="0" u="none" strike="noStrike" kern="0" cap="none" spc="0" normalizeH="0" baseline="0" noProof="0">
                <a:ln>
                  <a:noFill/>
                </a:ln>
                <a:solidFill>
                  <a:srgbClr val="FFFFFF"/>
                </a:solidFill>
                <a:effectLst/>
                <a:uLnTx/>
                <a:uFillTx/>
                <a:latin typeface="Arial"/>
                <a:cs typeface="Arial"/>
                <a:sym typeface="Arial"/>
              </a:rPr>
              <a:t>: Người dùng có thể đăng nhập vào ứng dụng bằng cách sử dụng tài khoản đã đăng ký</a:t>
            </a:r>
            <a:endParaRPr kumimoji="0" lang="en-US" sz="48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571295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2"/>
          <p:cNvSpPr/>
          <p:nvPr/>
        </p:nvSpPr>
        <p:spPr>
          <a:xfrm>
            <a:off x="0" y="0"/>
            <a:ext cx="9144000" cy="879764"/>
          </a:xfrm>
          <a:prstGeom prst="rect">
            <a:avLst/>
          </a:prstGeom>
          <a:solidFill>
            <a:srgbClr val="423EE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6" name="Google Shape;86;p12"/>
          <p:cNvSpPr/>
          <p:nvPr/>
        </p:nvSpPr>
        <p:spPr>
          <a:xfrm>
            <a:off x="7651655" y="0"/>
            <a:ext cx="1492500" cy="879764"/>
          </a:xfrm>
          <a:prstGeom prst="rect">
            <a:avLst/>
          </a:prstGeom>
          <a:solidFill>
            <a:srgbClr val="1C1D3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87" name="Google Shape;87;p12"/>
          <p:cNvGrpSpPr/>
          <p:nvPr/>
        </p:nvGrpSpPr>
        <p:grpSpPr>
          <a:xfrm>
            <a:off x="8148715" y="186290"/>
            <a:ext cx="579648" cy="499511"/>
            <a:chOff x="1568" y="0"/>
            <a:chExt cx="1398194" cy="1401311"/>
          </a:xfrm>
        </p:grpSpPr>
        <p:sp>
          <p:nvSpPr>
            <p:cNvPr id="88" name="Google Shape;88;p12"/>
            <p:cNvSpPr/>
            <p:nvPr/>
          </p:nvSpPr>
          <p:spPr>
            <a:xfrm>
              <a:off x="1568" y="0"/>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9" name="Google Shape;89;p12"/>
            <p:cNvSpPr/>
            <p:nvPr/>
          </p:nvSpPr>
          <p:spPr>
            <a:xfrm>
              <a:off x="704379" y="0"/>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0" name="Google Shape;90;p12"/>
            <p:cNvSpPr/>
            <p:nvPr/>
          </p:nvSpPr>
          <p:spPr>
            <a:xfrm>
              <a:off x="1568" y="702811"/>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1" name="Google Shape;91;p12"/>
            <p:cNvSpPr/>
            <p:nvPr/>
          </p:nvSpPr>
          <p:spPr>
            <a:xfrm>
              <a:off x="704379" y="702811"/>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92" name="Google Shape;92;p12"/>
          <p:cNvSpPr txBox="1"/>
          <p:nvPr/>
        </p:nvSpPr>
        <p:spPr>
          <a:xfrm>
            <a:off x="-155" y="65945"/>
            <a:ext cx="7651810" cy="738664"/>
          </a:xfrm>
          <a:prstGeom prst="rect">
            <a:avLst/>
          </a:prstGeom>
          <a:noFill/>
          <a:ln>
            <a:noFill/>
          </a:ln>
        </p:spPr>
        <p:txBody>
          <a:bodyPr spcFirstLastPara="1" wrap="square" lIns="0" tIns="0" rIns="0" bIns="0" anchor="t" anchorCtr="0">
            <a:spAutoFit/>
          </a:bodyPr>
          <a:lstStyle/>
          <a:p>
            <a:pPr lvl="0" algn="ctr">
              <a:lnSpc>
                <a:spcPct val="120000"/>
              </a:lnSpc>
            </a:pPr>
            <a:r>
              <a:rPr lang="en-US" sz="4000" b="1">
                <a:solidFill>
                  <a:schemeClr val="lt1"/>
                </a:solidFill>
                <a:latin typeface="Paytone"/>
                <a:ea typeface="Poppins Medium"/>
                <a:cs typeface="Poppins Medium"/>
                <a:sym typeface="Poppins Medium"/>
              </a:rPr>
              <a:t>Giao diện</a:t>
            </a:r>
          </a:p>
        </p:txBody>
      </p:sp>
      <p:sp>
        <p:nvSpPr>
          <p:cNvPr id="2" name="TextBox 1">
            <a:extLst>
              <a:ext uri="{FF2B5EF4-FFF2-40B4-BE49-F238E27FC236}">
                <a16:creationId xmlns:a16="http://schemas.microsoft.com/office/drawing/2014/main" id="{2AB2D602-F5B5-7DE7-5488-C7E530A7B225}"/>
              </a:ext>
            </a:extLst>
          </p:cNvPr>
          <p:cNvSpPr txBox="1"/>
          <p:nvPr/>
        </p:nvSpPr>
        <p:spPr>
          <a:xfrm>
            <a:off x="8728363" y="4776405"/>
            <a:ext cx="518457" cy="369332"/>
          </a:xfrm>
          <a:prstGeom prst="rect">
            <a:avLst/>
          </a:prstGeom>
          <a:noFill/>
        </p:spPr>
        <p:txBody>
          <a:bodyPr wrap="square" rtlCol="0">
            <a:spAutoFit/>
          </a:bodyPr>
          <a:lstStyle/>
          <a:p>
            <a:r>
              <a:rPr lang="en-US" sz="1800" b="1"/>
              <a:t>12</a:t>
            </a:r>
          </a:p>
        </p:txBody>
      </p:sp>
      <p:sp>
        <p:nvSpPr>
          <p:cNvPr id="5" name="Google Shape;392;p30">
            <a:extLst>
              <a:ext uri="{FF2B5EF4-FFF2-40B4-BE49-F238E27FC236}">
                <a16:creationId xmlns:a16="http://schemas.microsoft.com/office/drawing/2014/main" id="{4C80B68A-AEBC-CD80-0113-371596745416}"/>
              </a:ext>
            </a:extLst>
          </p:cNvPr>
          <p:cNvSpPr txBox="1"/>
          <p:nvPr/>
        </p:nvSpPr>
        <p:spPr>
          <a:xfrm>
            <a:off x="2792195" y="2264883"/>
            <a:ext cx="6351805" cy="880241"/>
          </a:xfrm>
          <a:prstGeom prst="rect">
            <a:avLst/>
          </a:prstGeom>
          <a:noFill/>
          <a:ln>
            <a:noFill/>
          </a:ln>
        </p:spPr>
        <p:txBody>
          <a:bodyPr spcFirstLastPara="1" wrap="square" lIns="0" tIns="0" rIns="0" bIns="0" anchor="t" anchorCtr="0">
            <a:spAutoFit/>
          </a:bodyPr>
          <a:lstStyle/>
          <a:p>
            <a:pPr lvl="0" algn="ctr">
              <a:lnSpc>
                <a:spcPct val="130009"/>
              </a:lnSpc>
            </a:pPr>
            <a:r>
              <a:rPr lang="en-US" sz="4400" b="1">
                <a:solidFill>
                  <a:schemeClr val="dk1"/>
                </a:solidFill>
                <a:latin typeface="Paytone"/>
                <a:ea typeface="Poppins"/>
                <a:cs typeface="Poppins"/>
                <a:sym typeface="Poppins"/>
              </a:rPr>
              <a:t>Đăng ký</a:t>
            </a:r>
            <a:endParaRPr lang="en-US" sz="4400" dirty="0">
              <a:solidFill>
                <a:schemeClr val="dk1"/>
              </a:solidFill>
              <a:latin typeface="Paytone"/>
              <a:ea typeface="Poppins"/>
              <a:cs typeface="Poppins"/>
              <a:sym typeface="Poppins"/>
            </a:endParaRPr>
          </a:p>
        </p:txBody>
      </p:sp>
      <p:pic>
        <p:nvPicPr>
          <p:cNvPr id="6" name="Picture 5">
            <a:extLst>
              <a:ext uri="{FF2B5EF4-FFF2-40B4-BE49-F238E27FC236}">
                <a16:creationId xmlns:a16="http://schemas.microsoft.com/office/drawing/2014/main" id="{09F8E584-2461-F978-293C-70ED787B7315}"/>
              </a:ext>
            </a:extLst>
          </p:cNvPr>
          <p:cNvPicPr>
            <a:picLocks noChangeAspect="1"/>
          </p:cNvPicPr>
          <p:nvPr/>
        </p:nvPicPr>
        <p:blipFill>
          <a:blip r:embed="rId3"/>
          <a:stretch>
            <a:fillRect/>
          </a:stretch>
        </p:blipFill>
        <p:spPr>
          <a:xfrm>
            <a:off x="2093302" y="945709"/>
            <a:ext cx="1969282" cy="4131846"/>
          </a:xfrm>
          <a:prstGeom prst="rect">
            <a:avLst/>
          </a:prstGeom>
        </p:spPr>
      </p:pic>
    </p:spTree>
    <p:extLst>
      <p:ext uri="{BB962C8B-B14F-4D97-AF65-F5344CB8AC3E}">
        <p14:creationId xmlns:p14="http://schemas.microsoft.com/office/powerpoint/2010/main" val="3747490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7">
          <a:extLst>
            <a:ext uri="{FF2B5EF4-FFF2-40B4-BE49-F238E27FC236}">
              <a16:creationId xmlns:a16="http://schemas.microsoft.com/office/drawing/2014/main" id="{ECA7DF6C-094C-C92C-082C-B20DD7C54C5C}"/>
            </a:ext>
          </a:extLst>
        </p:cNvPr>
        <p:cNvGrpSpPr/>
        <p:nvPr/>
      </p:nvGrpSpPr>
      <p:grpSpPr>
        <a:xfrm>
          <a:off x="0" y="0"/>
          <a:ext cx="0" cy="0"/>
          <a:chOff x="0" y="0"/>
          <a:chExt cx="0" cy="0"/>
        </a:xfrm>
      </p:grpSpPr>
      <p:sp>
        <p:nvSpPr>
          <p:cNvPr id="250" name="Google Shape;250;p20">
            <a:extLst>
              <a:ext uri="{FF2B5EF4-FFF2-40B4-BE49-F238E27FC236}">
                <a16:creationId xmlns:a16="http://schemas.microsoft.com/office/drawing/2014/main" id="{1015B0FC-65C2-E7B3-CBBF-60424359B2D9}"/>
              </a:ext>
            </a:extLst>
          </p:cNvPr>
          <p:cNvSpPr/>
          <p:nvPr/>
        </p:nvSpPr>
        <p:spPr>
          <a:xfrm rot="-5400000">
            <a:off x="2606183" y="3634958"/>
            <a:ext cx="1507800" cy="1515300"/>
          </a:xfrm>
          <a:prstGeom prst="rtTriangle">
            <a:avLst/>
          </a:prstGeom>
          <a:solidFill>
            <a:schemeClr val="dk2"/>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0" name="Picture 2" descr="Star - Free nature icons">
            <a:extLst>
              <a:ext uri="{FF2B5EF4-FFF2-40B4-BE49-F238E27FC236}">
                <a16:creationId xmlns:a16="http://schemas.microsoft.com/office/drawing/2014/main" id="{D6D06150-EE6A-487E-4C71-6623B83F1D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375" y="991027"/>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tar - Free nature icons">
            <a:extLst>
              <a:ext uri="{FF2B5EF4-FFF2-40B4-BE49-F238E27FC236}">
                <a16:creationId xmlns:a16="http://schemas.microsoft.com/office/drawing/2014/main" id="{54F82341-B9AB-C826-33F7-9E89DB115B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1691" y="991027"/>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tar - Free nature icons">
            <a:extLst>
              <a:ext uri="{FF2B5EF4-FFF2-40B4-BE49-F238E27FC236}">
                <a16:creationId xmlns:a16="http://schemas.microsoft.com/office/drawing/2014/main" id="{5D4070E6-7A5E-4AD3-A8E4-00ED4F586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375" y="3727300"/>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ar - Free nature icons">
            <a:extLst>
              <a:ext uri="{FF2B5EF4-FFF2-40B4-BE49-F238E27FC236}">
                <a16:creationId xmlns:a16="http://schemas.microsoft.com/office/drawing/2014/main" id="{4376313A-04A5-2C35-F461-8F113F0CA4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1691" y="3727300"/>
            <a:ext cx="491934" cy="4919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456A0E-DD07-A441-7A21-BAAA24BC4A1E}"/>
              </a:ext>
            </a:extLst>
          </p:cNvPr>
          <p:cNvSpPr txBox="1"/>
          <p:nvPr/>
        </p:nvSpPr>
        <p:spPr>
          <a:xfrm>
            <a:off x="8728363" y="4776405"/>
            <a:ext cx="5184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Arial"/>
                <a:cs typeface="Arial"/>
                <a:sym typeface="Arial"/>
              </a:rPr>
              <a:t>1</a:t>
            </a:r>
            <a:r>
              <a:rPr lang="en-US" sz="1800" b="1">
                <a:solidFill>
                  <a:srgbClr val="FFFFFF"/>
                </a:solidFill>
              </a:rPr>
              <a:t>3</a:t>
            </a:r>
            <a:endParaRPr kumimoji="0" lang="en-US" sz="1800" b="1" i="0" u="none" strike="noStrike" kern="0" cap="none" spc="0" normalizeH="0" baseline="0" noProof="0">
              <a:ln>
                <a:noFill/>
              </a:ln>
              <a:solidFill>
                <a:srgbClr val="FFFFFF"/>
              </a:solidFill>
              <a:effectLst/>
              <a:uLnTx/>
              <a:uFillTx/>
              <a:latin typeface="Arial"/>
              <a:cs typeface="Arial"/>
              <a:sym typeface="Arial"/>
            </a:endParaRPr>
          </a:p>
        </p:txBody>
      </p:sp>
      <p:sp>
        <p:nvSpPr>
          <p:cNvPr id="8" name="TextBox 7">
            <a:extLst>
              <a:ext uri="{FF2B5EF4-FFF2-40B4-BE49-F238E27FC236}">
                <a16:creationId xmlns:a16="http://schemas.microsoft.com/office/drawing/2014/main" id="{0BD9DA66-F273-A921-34B4-49EA9A33806D}"/>
              </a:ext>
            </a:extLst>
          </p:cNvPr>
          <p:cNvSpPr txBox="1"/>
          <p:nvPr/>
        </p:nvSpPr>
        <p:spPr>
          <a:xfrm>
            <a:off x="2259768" y="113673"/>
            <a:ext cx="4624464" cy="754374"/>
          </a:xfrm>
          <a:prstGeom prst="rect">
            <a:avLst/>
          </a:prstGeom>
          <a:noFill/>
        </p:spPr>
        <p:txBody>
          <a:bodyPr wrap="square">
            <a:spAutoFit/>
          </a:bodyPr>
          <a:lstStyle/>
          <a:p>
            <a:pPr marL="0" marR="0" lvl="0" indent="0" algn="ctr" defTabSz="914400" rtl="0" eaLnBrk="1" fontAlgn="auto" latinLnBrk="0" hangingPunct="1">
              <a:lnSpc>
                <a:spcPct val="130009"/>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FFFFFF"/>
                </a:solidFill>
                <a:effectLst/>
                <a:uLnTx/>
                <a:uFillTx/>
                <a:latin typeface="Paytone"/>
                <a:ea typeface="Poppins"/>
                <a:cs typeface="Poppins"/>
                <a:sym typeface="Poppins"/>
              </a:rPr>
              <a:t>Chức năng</a:t>
            </a:r>
            <a:endParaRPr kumimoji="0" lang="en-US" sz="3600" b="1" i="0" u="none" strike="noStrike" kern="0" cap="none" spc="0" normalizeH="0" baseline="0" noProof="0" dirty="0">
              <a:ln>
                <a:noFill/>
              </a:ln>
              <a:solidFill>
                <a:srgbClr val="FFFFFF"/>
              </a:solidFill>
              <a:effectLst/>
              <a:uLnTx/>
              <a:uFillTx/>
              <a:latin typeface="Paytone"/>
              <a:ea typeface="Poppins"/>
              <a:cs typeface="Poppins"/>
              <a:sym typeface="Poppins"/>
            </a:endParaRPr>
          </a:p>
        </p:txBody>
      </p:sp>
      <p:sp>
        <p:nvSpPr>
          <p:cNvPr id="14" name="TextBox 13">
            <a:extLst>
              <a:ext uri="{FF2B5EF4-FFF2-40B4-BE49-F238E27FC236}">
                <a16:creationId xmlns:a16="http://schemas.microsoft.com/office/drawing/2014/main" id="{39700EE3-0A22-7A9F-3D67-F1714EB199EF}"/>
              </a:ext>
            </a:extLst>
          </p:cNvPr>
          <p:cNvSpPr txBox="1"/>
          <p:nvPr/>
        </p:nvSpPr>
        <p:spPr>
          <a:xfrm>
            <a:off x="712309" y="1206634"/>
            <a:ext cx="7719381" cy="304698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4800" b="1" i="0" u="none" strike="noStrike" kern="0" cap="none" spc="0" normalizeH="0" baseline="0" noProof="0">
                <a:ln>
                  <a:noFill/>
                </a:ln>
                <a:solidFill>
                  <a:srgbClr val="FFFFFF"/>
                </a:solidFill>
                <a:effectLst/>
                <a:uLnTx/>
                <a:uFillTx/>
                <a:latin typeface="Arial"/>
                <a:cs typeface="Arial"/>
                <a:sym typeface="Arial"/>
              </a:rPr>
              <a:t>Đăng </a:t>
            </a:r>
            <a:r>
              <a:rPr kumimoji="0" lang="en-US" sz="4800" b="1" i="0" u="none" strike="noStrike" kern="0" cap="none" spc="0" normalizeH="0" baseline="0" noProof="0">
                <a:ln>
                  <a:noFill/>
                </a:ln>
                <a:solidFill>
                  <a:srgbClr val="FFFFFF"/>
                </a:solidFill>
                <a:effectLst/>
                <a:uLnTx/>
                <a:uFillTx/>
                <a:latin typeface="Arial"/>
                <a:cs typeface="Arial"/>
                <a:sym typeface="Arial"/>
              </a:rPr>
              <a:t>ký</a:t>
            </a:r>
            <a:r>
              <a:rPr kumimoji="0" lang="vi-VN" sz="4800" b="0" i="0" u="none" strike="noStrike" kern="0" cap="none" spc="0" normalizeH="0" baseline="0" noProof="0">
                <a:ln>
                  <a:noFill/>
                </a:ln>
                <a:solidFill>
                  <a:srgbClr val="FFFFFF"/>
                </a:solidFill>
                <a:effectLst/>
                <a:uLnTx/>
                <a:uFillTx/>
                <a:latin typeface="Arial"/>
                <a:cs typeface="Arial"/>
                <a:sym typeface="Arial"/>
              </a:rPr>
              <a:t>: Người dùng có thể </a:t>
            </a:r>
            <a:r>
              <a:rPr kumimoji="0" lang="en-US" sz="4800" b="0" i="0" u="none" strike="noStrike" kern="0" cap="none" spc="0" normalizeH="0" baseline="0" noProof="0">
                <a:ln>
                  <a:noFill/>
                </a:ln>
                <a:solidFill>
                  <a:srgbClr val="FFFFFF"/>
                </a:solidFill>
                <a:effectLst/>
                <a:uLnTx/>
                <a:uFillTx/>
                <a:latin typeface="Arial"/>
                <a:cs typeface="Arial"/>
                <a:sym typeface="Arial"/>
              </a:rPr>
              <a:t>đăng ký tài khoản bằng cách cung cấp tên, email và mật khẩu đăng nhập</a:t>
            </a:r>
          </a:p>
        </p:txBody>
      </p:sp>
    </p:spTree>
    <p:extLst>
      <p:ext uri="{BB962C8B-B14F-4D97-AF65-F5344CB8AC3E}">
        <p14:creationId xmlns:p14="http://schemas.microsoft.com/office/powerpoint/2010/main" val="3490176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2"/>
          <p:cNvSpPr/>
          <p:nvPr/>
        </p:nvSpPr>
        <p:spPr>
          <a:xfrm>
            <a:off x="0" y="0"/>
            <a:ext cx="9144000" cy="879764"/>
          </a:xfrm>
          <a:prstGeom prst="rect">
            <a:avLst/>
          </a:prstGeom>
          <a:solidFill>
            <a:srgbClr val="423EE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6" name="Google Shape;86;p12"/>
          <p:cNvSpPr/>
          <p:nvPr/>
        </p:nvSpPr>
        <p:spPr>
          <a:xfrm>
            <a:off x="7651655" y="0"/>
            <a:ext cx="1492500" cy="879764"/>
          </a:xfrm>
          <a:prstGeom prst="rect">
            <a:avLst/>
          </a:prstGeom>
          <a:solidFill>
            <a:srgbClr val="1C1D3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87" name="Google Shape;87;p12"/>
          <p:cNvGrpSpPr/>
          <p:nvPr/>
        </p:nvGrpSpPr>
        <p:grpSpPr>
          <a:xfrm>
            <a:off x="8148715" y="186290"/>
            <a:ext cx="579648" cy="499511"/>
            <a:chOff x="1568" y="0"/>
            <a:chExt cx="1398194" cy="1401311"/>
          </a:xfrm>
        </p:grpSpPr>
        <p:sp>
          <p:nvSpPr>
            <p:cNvPr id="88" name="Google Shape;88;p12"/>
            <p:cNvSpPr/>
            <p:nvPr/>
          </p:nvSpPr>
          <p:spPr>
            <a:xfrm>
              <a:off x="1568" y="0"/>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9" name="Google Shape;89;p12"/>
            <p:cNvSpPr/>
            <p:nvPr/>
          </p:nvSpPr>
          <p:spPr>
            <a:xfrm>
              <a:off x="704379" y="0"/>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0" name="Google Shape;90;p12"/>
            <p:cNvSpPr/>
            <p:nvPr/>
          </p:nvSpPr>
          <p:spPr>
            <a:xfrm>
              <a:off x="1568" y="702811"/>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1" name="Google Shape;91;p12"/>
            <p:cNvSpPr/>
            <p:nvPr/>
          </p:nvSpPr>
          <p:spPr>
            <a:xfrm>
              <a:off x="704379" y="702811"/>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92" name="Google Shape;92;p12"/>
          <p:cNvSpPr txBox="1"/>
          <p:nvPr/>
        </p:nvSpPr>
        <p:spPr>
          <a:xfrm>
            <a:off x="-155" y="65945"/>
            <a:ext cx="7651810" cy="738664"/>
          </a:xfrm>
          <a:prstGeom prst="rect">
            <a:avLst/>
          </a:prstGeom>
          <a:noFill/>
          <a:ln>
            <a:noFill/>
          </a:ln>
        </p:spPr>
        <p:txBody>
          <a:bodyPr spcFirstLastPara="1" wrap="square" lIns="0" tIns="0" rIns="0" bIns="0" anchor="t" anchorCtr="0">
            <a:spAutoFit/>
          </a:bodyPr>
          <a:lstStyle/>
          <a:p>
            <a:pPr lvl="0" algn="ctr">
              <a:lnSpc>
                <a:spcPct val="120000"/>
              </a:lnSpc>
            </a:pPr>
            <a:r>
              <a:rPr lang="en-US" sz="4000" b="1">
                <a:solidFill>
                  <a:schemeClr val="lt1"/>
                </a:solidFill>
                <a:latin typeface="Paytone"/>
                <a:ea typeface="Poppins Medium"/>
                <a:cs typeface="Poppins Medium"/>
                <a:sym typeface="Poppins Medium"/>
              </a:rPr>
              <a:t>Giao diện</a:t>
            </a:r>
          </a:p>
        </p:txBody>
      </p:sp>
      <p:sp>
        <p:nvSpPr>
          <p:cNvPr id="2" name="TextBox 1">
            <a:extLst>
              <a:ext uri="{FF2B5EF4-FFF2-40B4-BE49-F238E27FC236}">
                <a16:creationId xmlns:a16="http://schemas.microsoft.com/office/drawing/2014/main" id="{2AB2D602-F5B5-7DE7-5488-C7E530A7B225}"/>
              </a:ext>
            </a:extLst>
          </p:cNvPr>
          <p:cNvSpPr txBox="1"/>
          <p:nvPr/>
        </p:nvSpPr>
        <p:spPr>
          <a:xfrm>
            <a:off x="8728363" y="4776405"/>
            <a:ext cx="518457" cy="369332"/>
          </a:xfrm>
          <a:prstGeom prst="rect">
            <a:avLst/>
          </a:prstGeom>
          <a:noFill/>
        </p:spPr>
        <p:txBody>
          <a:bodyPr wrap="square" rtlCol="0">
            <a:spAutoFit/>
          </a:bodyPr>
          <a:lstStyle/>
          <a:p>
            <a:r>
              <a:rPr lang="en-US" sz="1800" b="1"/>
              <a:t>14</a:t>
            </a:r>
          </a:p>
        </p:txBody>
      </p:sp>
      <p:sp>
        <p:nvSpPr>
          <p:cNvPr id="5" name="Google Shape;392;p30">
            <a:extLst>
              <a:ext uri="{FF2B5EF4-FFF2-40B4-BE49-F238E27FC236}">
                <a16:creationId xmlns:a16="http://schemas.microsoft.com/office/drawing/2014/main" id="{4C80B68A-AEBC-CD80-0113-371596745416}"/>
              </a:ext>
            </a:extLst>
          </p:cNvPr>
          <p:cNvSpPr txBox="1"/>
          <p:nvPr/>
        </p:nvSpPr>
        <p:spPr>
          <a:xfrm>
            <a:off x="6414972" y="3678906"/>
            <a:ext cx="2729028" cy="640175"/>
          </a:xfrm>
          <a:prstGeom prst="rect">
            <a:avLst/>
          </a:prstGeom>
          <a:noFill/>
          <a:ln>
            <a:noFill/>
          </a:ln>
        </p:spPr>
        <p:txBody>
          <a:bodyPr spcFirstLastPara="1" wrap="square" lIns="0" tIns="0" rIns="0" bIns="0" anchor="t" anchorCtr="0">
            <a:spAutoFit/>
          </a:bodyPr>
          <a:lstStyle/>
          <a:p>
            <a:pPr lvl="0" algn="ctr">
              <a:lnSpc>
                <a:spcPct val="130009"/>
              </a:lnSpc>
            </a:pPr>
            <a:r>
              <a:rPr lang="en-US" sz="3200" b="1">
                <a:solidFill>
                  <a:schemeClr val="dk1"/>
                </a:solidFill>
                <a:latin typeface="Paytone"/>
                <a:ea typeface="Poppins"/>
                <a:cs typeface="Poppins"/>
                <a:sym typeface="Poppins"/>
              </a:rPr>
              <a:t>Quên mật khẩu</a:t>
            </a:r>
            <a:endParaRPr lang="en-US" sz="3200" dirty="0">
              <a:solidFill>
                <a:schemeClr val="dk1"/>
              </a:solidFill>
              <a:latin typeface="Paytone"/>
              <a:ea typeface="Poppins"/>
              <a:cs typeface="Poppins"/>
              <a:sym typeface="Poppins"/>
            </a:endParaRPr>
          </a:p>
        </p:txBody>
      </p:sp>
      <p:pic>
        <p:nvPicPr>
          <p:cNvPr id="4" name="Picture 3">
            <a:extLst>
              <a:ext uri="{FF2B5EF4-FFF2-40B4-BE49-F238E27FC236}">
                <a16:creationId xmlns:a16="http://schemas.microsoft.com/office/drawing/2014/main" id="{C6026833-A868-7857-F982-FBB7F9F0428B}"/>
              </a:ext>
            </a:extLst>
          </p:cNvPr>
          <p:cNvPicPr>
            <a:picLocks noChangeAspect="1"/>
          </p:cNvPicPr>
          <p:nvPr/>
        </p:nvPicPr>
        <p:blipFill>
          <a:blip r:embed="rId3"/>
          <a:stretch>
            <a:fillRect/>
          </a:stretch>
        </p:blipFill>
        <p:spPr>
          <a:xfrm>
            <a:off x="457991" y="1048116"/>
            <a:ext cx="3042947" cy="1718331"/>
          </a:xfrm>
          <a:prstGeom prst="rect">
            <a:avLst/>
          </a:prstGeom>
        </p:spPr>
      </p:pic>
      <p:pic>
        <p:nvPicPr>
          <p:cNvPr id="7" name="Picture 6">
            <a:extLst>
              <a:ext uri="{FF2B5EF4-FFF2-40B4-BE49-F238E27FC236}">
                <a16:creationId xmlns:a16="http://schemas.microsoft.com/office/drawing/2014/main" id="{24E5B98C-9B14-CE13-A093-84B2B009AE4F}"/>
              </a:ext>
            </a:extLst>
          </p:cNvPr>
          <p:cNvPicPr>
            <a:picLocks noChangeAspect="1"/>
          </p:cNvPicPr>
          <p:nvPr/>
        </p:nvPicPr>
        <p:blipFill>
          <a:blip r:embed="rId4"/>
          <a:stretch>
            <a:fillRect/>
          </a:stretch>
        </p:blipFill>
        <p:spPr>
          <a:xfrm>
            <a:off x="3641253" y="990899"/>
            <a:ext cx="5416081" cy="2323153"/>
          </a:xfrm>
          <a:prstGeom prst="rect">
            <a:avLst/>
          </a:prstGeom>
        </p:spPr>
      </p:pic>
      <p:pic>
        <p:nvPicPr>
          <p:cNvPr id="10" name="Picture 9">
            <a:extLst>
              <a:ext uri="{FF2B5EF4-FFF2-40B4-BE49-F238E27FC236}">
                <a16:creationId xmlns:a16="http://schemas.microsoft.com/office/drawing/2014/main" id="{584E976C-5765-8031-16A8-8E1A2D09D9BF}"/>
              </a:ext>
            </a:extLst>
          </p:cNvPr>
          <p:cNvPicPr>
            <a:picLocks noChangeAspect="1"/>
          </p:cNvPicPr>
          <p:nvPr/>
        </p:nvPicPr>
        <p:blipFill>
          <a:blip r:embed="rId5"/>
          <a:stretch>
            <a:fillRect/>
          </a:stretch>
        </p:blipFill>
        <p:spPr>
          <a:xfrm>
            <a:off x="555345" y="2920434"/>
            <a:ext cx="2848237" cy="2157121"/>
          </a:xfrm>
          <a:prstGeom prst="rect">
            <a:avLst/>
          </a:prstGeom>
        </p:spPr>
      </p:pic>
      <p:pic>
        <p:nvPicPr>
          <p:cNvPr id="12" name="Picture 11">
            <a:extLst>
              <a:ext uri="{FF2B5EF4-FFF2-40B4-BE49-F238E27FC236}">
                <a16:creationId xmlns:a16="http://schemas.microsoft.com/office/drawing/2014/main" id="{689E876B-30BB-CCB8-EF9E-594F3379C7E0}"/>
              </a:ext>
            </a:extLst>
          </p:cNvPr>
          <p:cNvPicPr>
            <a:picLocks noChangeAspect="1"/>
          </p:cNvPicPr>
          <p:nvPr/>
        </p:nvPicPr>
        <p:blipFill>
          <a:blip r:embed="rId6"/>
          <a:stretch>
            <a:fillRect/>
          </a:stretch>
        </p:blipFill>
        <p:spPr>
          <a:xfrm>
            <a:off x="3403582" y="3354627"/>
            <a:ext cx="3077608" cy="1606444"/>
          </a:xfrm>
          <a:prstGeom prst="rect">
            <a:avLst/>
          </a:prstGeom>
        </p:spPr>
      </p:pic>
    </p:spTree>
    <p:extLst>
      <p:ext uri="{BB962C8B-B14F-4D97-AF65-F5344CB8AC3E}">
        <p14:creationId xmlns:p14="http://schemas.microsoft.com/office/powerpoint/2010/main" val="65402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7">
          <a:extLst>
            <a:ext uri="{FF2B5EF4-FFF2-40B4-BE49-F238E27FC236}">
              <a16:creationId xmlns:a16="http://schemas.microsoft.com/office/drawing/2014/main" id="{ECA7DF6C-094C-C92C-082C-B20DD7C54C5C}"/>
            </a:ext>
          </a:extLst>
        </p:cNvPr>
        <p:cNvGrpSpPr/>
        <p:nvPr/>
      </p:nvGrpSpPr>
      <p:grpSpPr>
        <a:xfrm>
          <a:off x="0" y="0"/>
          <a:ext cx="0" cy="0"/>
          <a:chOff x="0" y="0"/>
          <a:chExt cx="0" cy="0"/>
        </a:xfrm>
      </p:grpSpPr>
      <p:sp>
        <p:nvSpPr>
          <p:cNvPr id="250" name="Google Shape;250;p20">
            <a:extLst>
              <a:ext uri="{FF2B5EF4-FFF2-40B4-BE49-F238E27FC236}">
                <a16:creationId xmlns:a16="http://schemas.microsoft.com/office/drawing/2014/main" id="{1015B0FC-65C2-E7B3-CBBF-60424359B2D9}"/>
              </a:ext>
            </a:extLst>
          </p:cNvPr>
          <p:cNvSpPr/>
          <p:nvPr/>
        </p:nvSpPr>
        <p:spPr>
          <a:xfrm rot="-5400000">
            <a:off x="2606183" y="3634958"/>
            <a:ext cx="1507800" cy="1515300"/>
          </a:xfrm>
          <a:prstGeom prst="rtTriangle">
            <a:avLst/>
          </a:prstGeom>
          <a:solidFill>
            <a:schemeClr val="dk2"/>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0" name="Picture 2" descr="Star - Free nature icons">
            <a:extLst>
              <a:ext uri="{FF2B5EF4-FFF2-40B4-BE49-F238E27FC236}">
                <a16:creationId xmlns:a16="http://schemas.microsoft.com/office/drawing/2014/main" id="{D6D06150-EE6A-487E-4C71-6623B83F1D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375" y="991027"/>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tar - Free nature icons">
            <a:extLst>
              <a:ext uri="{FF2B5EF4-FFF2-40B4-BE49-F238E27FC236}">
                <a16:creationId xmlns:a16="http://schemas.microsoft.com/office/drawing/2014/main" id="{54F82341-B9AB-C826-33F7-9E89DB115B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1691" y="991027"/>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tar - Free nature icons">
            <a:extLst>
              <a:ext uri="{FF2B5EF4-FFF2-40B4-BE49-F238E27FC236}">
                <a16:creationId xmlns:a16="http://schemas.microsoft.com/office/drawing/2014/main" id="{5D4070E6-7A5E-4AD3-A8E4-00ED4F586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375" y="3727300"/>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ar - Free nature icons">
            <a:extLst>
              <a:ext uri="{FF2B5EF4-FFF2-40B4-BE49-F238E27FC236}">
                <a16:creationId xmlns:a16="http://schemas.microsoft.com/office/drawing/2014/main" id="{4376313A-04A5-2C35-F461-8F113F0CA4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1691" y="3727300"/>
            <a:ext cx="491934" cy="4919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456A0E-DD07-A441-7A21-BAAA24BC4A1E}"/>
              </a:ext>
            </a:extLst>
          </p:cNvPr>
          <p:cNvSpPr txBox="1"/>
          <p:nvPr/>
        </p:nvSpPr>
        <p:spPr>
          <a:xfrm>
            <a:off x="8728363" y="4776405"/>
            <a:ext cx="5184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Arial"/>
                <a:cs typeface="Arial"/>
                <a:sym typeface="Arial"/>
              </a:rPr>
              <a:t>1</a:t>
            </a:r>
            <a:r>
              <a:rPr lang="en-US" sz="1800" b="1">
                <a:solidFill>
                  <a:srgbClr val="FFFFFF"/>
                </a:solidFill>
              </a:rPr>
              <a:t>5</a:t>
            </a:r>
            <a:endParaRPr kumimoji="0" lang="en-US" sz="1800" b="1" i="0" u="none" strike="noStrike" kern="0" cap="none" spc="0" normalizeH="0" baseline="0" noProof="0">
              <a:ln>
                <a:noFill/>
              </a:ln>
              <a:solidFill>
                <a:srgbClr val="FFFFFF"/>
              </a:solidFill>
              <a:effectLst/>
              <a:uLnTx/>
              <a:uFillTx/>
              <a:latin typeface="Arial"/>
              <a:cs typeface="Arial"/>
              <a:sym typeface="Arial"/>
            </a:endParaRPr>
          </a:p>
        </p:txBody>
      </p:sp>
      <p:sp>
        <p:nvSpPr>
          <p:cNvPr id="8" name="TextBox 7">
            <a:extLst>
              <a:ext uri="{FF2B5EF4-FFF2-40B4-BE49-F238E27FC236}">
                <a16:creationId xmlns:a16="http://schemas.microsoft.com/office/drawing/2014/main" id="{0BD9DA66-F273-A921-34B4-49EA9A33806D}"/>
              </a:ext>
            </a:extLst>
          </p:cNvPr>
          <p:cNvSpPr txBox="1"/>
          <p:nvPr/>
        </p:nvSpPr>
        <p:spPr>
          <a:xfrm>
            <a:off x="2259768" y="113673"/>
            <a:ext cx="4624464" cy="754374"/>
          </a:xfrm>
          <a:prstGeom prst="rect">
            <a:avLst/>
          </a:prstGeom>
          <a:noFill/>
        </p:spPr>
        <p:txBody>
          <a:bodyPr wrap="square">
            <a:spAutoFit/>
          </a:bodyPr>
          <a:lstStyle/>
          <a:p>
            <a:pPr marL="0" marR="0" lvl="0" indent="0" algn="ctr" defTabSz="914400" rtl="0" eaLnBrk="1" fontAlgn="auto" latinLnBrk="0" hangingPunct="1">
              <a:lnSpc>
                <a:spcPct val="130009"/>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FFFFFF"/>
                </a:solidFill>
                <a:effectLst/>
                <a:uLnTx/>
                <a:uFillTx/>
                <a:latin typeface="Paytone"/>
                <a:ea typeface="Poppins"/>
                <a:cs typeface="Poppins"/>
                <a:sym typeface="Poppins"/>
              </a:rPr>
              <a:t>Chức năng</a:t>
            </a:r>
            <a:endParaRPr kumimoji="0" lang="en-US" sz="3600" b="1" i="0" u="none" strike="noStrike" kern="0" cap="none" spc="0" normalizeH="0" baseline="0" noProof="0" dirty="0">
              <a:ln>
                <a:noFill/>
              </a:ln>
              <a:solidFill>
                <a:srgbClr val="FFFFFF"/>
              </a:solidFill>
              <a:effectLst/>
              <a:uLnTx/>
              <a:uFillTx/>
              <a:latin typeface="Paytone"/>
              <a:ea typeface="Poppins"/>
              <a:cs typeface="Poppins"/>
              <a:sym typeface="Poppins"/>
            </a:endParaRPr>
          </a:p>
        </p:txBody>
      </p:sp>
      <p:sp>
        <p:nvSpPr>
          <p:cNvPr id="14" name="TextBox 13">
            <a:extLst>
              <a:ext uri="{FF2B5EF4-FFF2-40B4-BE49-F238E27FC236}">
                <a16:creationId xmlns:a16="http://schemas.microsoft.com/office/drawing/2014/main" id="{39700EE3-0A22-7A9F-3D67-F1714EB199EF}"/>
              </a:ext>
            </a:extLst>
          </p:cNvPr>
          <p:cNvSpPr txBox="1"/>
          <p:nvPr/>
        </p:nvSpPr>
        <p:spPr>
          <a:xfrm>
            <a:off x="712309" y="991027"/>
            <a:ext cx="7719381" cy="378565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1" i="0" u="none" strike="noStrike" kern="0" cap="none" spc="0" normalizeH="0" baseline="0" noProof="0">
                <a:ln>
                  <a:noFill/>
                </a:ln>
                <a:solidFill>
                  <a:srgbClr val="FFFFFF"/>
                </a:solidFill>
                <a:effectLst/>
                <a:uLnTx/>
                <a:uFillTx/>
                <a:latin typeface="Arial"/>
                <a:cs typeface="Arial"/>
                <a:sym typeface="Arial"/>
              </a:rPr>
              <a:t>Quên mật khẩu</a:t>
            </a:r>
            <a:r>
              <a:rPr kumimoji="0" lang="vi-VN" sz="4800" b="0" i="0" u="none" strike="noStrike" kern="0" cap="none" spc="0" normalizeH="0" baseline="0" noProof="0">
                <a:ln>
                  <a:noFill/>
                </a:ln>
                <a:solidFill>
                  <a:srgbClr val="FFFFFF"/>
                </a:solidFill>
                <a:effectLst/>
                <a:uLnTx/>
                <a:uFillTx/>
                <a:latin typeface="Arial"/>
                <a:cs typeface="Arial"/>
                <a:sym typeface="Arial"/>
              </a:rPr>
              <a:t>: </a:t>
            </a:r>
            <a:r>
              <a:rPr kumimoji="0" lang="en-US" sz="4800" b="0" i="0" u="none" strike="noStrike" kern="0" cap="none" spc="0" normalizeH="0" baseline="0" noProof="0">
                <a:ln>
                  <a:noFill/>
                </a:ln>
                <a:solidFill>
                  <a:srgbClr val="FFFFFF"/>
                </a:solidFill>
                <a:effectLst/>
                <a:uLnTx/>
                <a:uFillTx/>
                <a:latin typeface="Arial"/>
                <a:cs typeface="Arial"/>
                <a:sym typeface="Arial"/>
              </a:rPr>
              <a:t>Khi người dùng quên mật khẩu, hệ thống sẽ hỗ trợ người dùng tạo mật khẩu mới qua email.</a:t>
            </a:r>
          </a:p>
        </p:txBody>
      </p:sp>
    </p:spTree>
    <p:extLst>
      <p:ext uri="{BB962C8B-B14F-4D97-AF65-F5344CB8AC3E}">
        <p14:creationId xmlns:p14="http://schemas.microsoft.com/office/powerpoint/2010/main" val="348881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2"/>
          <p:cNvSpPr/>
          <p:nvPr/>
        </p:nvSpPr>
        <p:spPr>
          <a:xfrm>
            <a:off x="0" y="0"/>
            <a:ext cx="9144000" cy="879764"/>
          </a:xfrm>
          <a:prstGeom prst="rect">
            <a:avLst/>
          </a:prstGeom>
          <a:solidFill>
            <a:srgbClr val="423EE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6" name="Google Shape;86;p12"/>
          <p:cNvSpPr/>
          <p:nvPr/>
        </p:nvSpPr>
        <p:spPr>
          <a:xfrm>
            <a:off x="7651655" y="0"/>
            <a:ext cx="1492500" cy="879764"/>
          </a:xfrm>
          <a:prstGeom prst="rect">
            <a:avLst/>
          </a:prstGeom>
          <a:solidFill>
            <a:srgbClr val="1C1D3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87" name="Google Shape;87;p12"/>
          <p:cNvGrpSpPr/>
          <p:nvPr/>
        </p:nvGrpSpPr>
        <p:grpSpPr>
          <a:xfrm>
            <a:off x="8148715" y="186290"/>
            <a:ext cx="579648" cy="499511"/>
            <a:chOff x="1568" y="0"/>
            <a:chExt cx="1398194" cy="1401311"/>
          </a:xfrm>
        </p:grpSpPr>
        <p:sp>
          <p:nvSpPr>
            <p:cNvPr id="88" name="Google Shape;88;p12"/>
            <p:cNvSpPr/>
            <p:nvPr/>
          </p:nvSpPr>
          <p:spPr>
            <a:xfrm>
              <a:off x="1568" y="0"/>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9" name="Google Shape;89;p12"/>
            <p:cNvSpPr/>
            <p:nvPr/>
          </p:nvSpPr>
          <p:spPr>
            <a:xfrm>
              <a:off x="704379" y="0"/>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0" name="Google Shape;90;p12"/>
            <p:cNvSpPr/>
            <p:nvPr/>
          </p:nvSpPr>
          <p:spPr>
            <a:xfrm>
              <a:off x="1568" y="702811"/>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1" name="Google Shape;91;p12"/>
            <p:cNvSpPr/>
            <p:nvPr/>
          </p:nvSpPr>
          <p:spPr>
            <a:xfrm>
              <a:off x="704379" y="702811"/>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92" name="Google Shape;92;p12"/>
          <p:cNvSpPr txBox="1"/>
          <p:nvPr/>
        </p:nvSpPr>
        <p:spPr>
          <a:xfrm>
            <a:off x="-155" y="65945"/>
            <a:ext cx="7651810" cy="738664"/>
          </a:xfrm>
          <a:prstGeom prst="rect">
            <a:avLst/>
          </a:prstGeom>
          <a:noFill/>
          <a:ln>
            <a:noFill/>
          </a:ln>
        </p:spPr>
        <p:txBody>
          <a:bodyPr spcFirstLastPara="1" wrap="square" lIns="0" tIns="0" rIns="0" bIns="0" anchor="t" anchorCtr="0">
            <a:spAutoFit/>
          </a:bodyPr>
          <a:lstStyle/>
          <a:p>
            <a:pPr lvl="0" algn="ctr">
              <a:lnSpc>
                <a:spcPct val="120000"/>
              </a:lnSpc>
            </a:pPr>
            <a:r>
              <a:rPr lang="en-US" sz="4000" b="1">
                <a:solidFill>
                  <a:schemeClr val="lt1"/>
                </a:solidFill>
                <a:latin typeface="Paytone"/>
                <a:ea typeface="Poppins Medium"/>
                <a:cs typeface="Poppins Medium"/>
                <a:sym typeface="Poppins Medium"/>
              </a:rPr>
              <a:t>Giao diện</a:t>
            </a:r>
          </a:p>
        </p:txBody>
      </p:sp>
      <p:sp>
        <p:nvSpPr>
          <p:cNvPr id="2" name="TextBox 1">
            <a:extLst>
              <a:ext uri="{FF2B5EF4-FFF2-40B4-BE49-F238E27FC236}">
                <a16:creationId xmlns:a16="http://schemas.microsoft.com/office/drawing/2014/main" id="{2AB2D602-F5B5-7DE7-5488-C7E530A7B225}"/>
              </a:ext>
            </a:extLst>
          </p:cNvPr>
          <p:cNvSpPr txBox="1"/>
          <p:nvPr/>
        </p:nvSpPr>
        <p:spPr>
          <a:xfrm>
            <a:off x="8728363" y="4776405"/>
            <a:ext cx="518457" cy="369332"/>
          </a:xfrm>
          <a:prstGeom prst="rect">
            <a:avLst/>
          </a:prstGeom>
          <a:noFill/>
        </p:spPr>
        <p:txBody>
          <a:bodyPr wrap="square" rtlCol="0">
            <a:spAutoFit/>
          </a:bodyPr>
          <a:lstStyle/>
          <a:p>
            <a:r>
              <a:rPr lang="en-US" sz="1800" b="1"/>
              <a:t>16</a:t>
            </a:r>
          </a:p>
        </p:txBody>
      </p:sp>
      <p:sp>
        <p:nvSpPr>
          <p:cNvPr id="5" name="Google Shape;392;p30">
            <a:extLst>
              <a:ext uri="{FF2B5EF4-FFF2-40B4-BE49-F238E27FC236}">
                <a16:creationId xmlns:a16="http://schemas.microsoft.com/office/drawing/2014/main" id="{4C80B68A-AEBC-CD80-0113-371596745416}"/>
              </a:ext>
            </a:extLst>
          </p:cNvPr>
          <p:cNvSpPr txBox="1"/>
          <p:nvPr/>
        </p:nvSpPr>
        <p:spPr>
          <a:xfrm>
            <a:off x="4073879" y="2302210"/>
            <a:ext cx="5070121" cy="880241"/>
          </a:xfrm>
          <a:prstGeom prst="rect">
            <a:avLst/>
          </a:prstGeom>
          <a:noFill/>
          <a:ln>
            <a:noFill/>
          </a:ln>
        </p:spPr>
        <p:txBody>
          <a:bodyPr spcFirstLastPara="1" wrap="square" lIns="0" tIns="0" rIns="0" bIns="0" anchor="t" anchorCtr="0">
            <a:spAutoFit/>
          </a:bodyPr>
          <a:lstStyle/>
          <a:p>
            <a:pPr lvl="0" algn="ctr">
              <a:lnSpc>
                <a:spcPct val="130009"/>
              </a:lnSpc>
            </a:pPr>
            <a:r>
              <a:rPr lang="en-US" sz="4400" b="1">
                <a:solidFill>
                  <a:schemeClr val="dk1"/>
                </a:solidFill>
                <a:latin typeface="Paytone"/>
                <a:ea typeface="Poppins"/>
                <a:cs typeface="Poppins"/>
                <a:sym typeface="Poppins"/>
              </a:rPr>
              <a:t>Đăng xuất</a:t>
            </a:r>
            <a:endParaRPr lang="en-US" sz="4400" dirty="0">
              <a:solidFill>
                <a:schemeClr val="dk1"/>
              </a:solidFill>
              <a:latin typeface="Paytone"/>
              <a:ea typeface="Poppins"/>
              <a:cs typeface="Poppins"/>
              <a:sym typeface="Poppins"/>
            </a:endParaRPr>
          </a:p>
        </p:txBody>
      </p:sp>
      <p:pic>
        <p:nvPicPr>
          <p:cNvPr id="4" name="Picture 3">
            <a:extLst>
              <a:ext uri="{FF2B5EF4-FFF2-40B4-BE49-F238E27FC236}">
                <a16:creationId xmlns:a16="http://schemas.microsoft.com/office/drawing/2014/main" id="{DB7C5706-3776-7068-7625-B292F11362C5}"/>
              </a:ext>
            </a:extLst>
          </p:cNvPr>
          <p:cNvPicPr>
            <a:picLocks noChangeAspect="1"/>
          </p:cNvPicPr>
          <p:nvPr/>
        </p:nvPicPr>
        <p:blipFill>
          <a:blip r:embed="rId3"/>
          <a:stretch>
            <a:fillRect/>
          </a:stretch>
        </p:blipFill>
        <p:spPr>
          <a:xfrm>
            <a:off x="636888" y="1151104"/>
            <a:ext cx="4359444" cy="3182451"/>
          </a:xfrm>
          <a:prstGeom prst="rect">
            <a:avLst/>
          </a:prstGeom>
        </p:spPr>
      </p:pic>
    </p:spTree>
    <p:extLst>
      <p:ext uri="{BB962C8B-B14F-4D97-AF65-F5344CB8AC3E}">
        <p14:creationId xmlns:p14="http://schemas.microsoft.com/office/powerpoint/2010/main" val="3248979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7">
          <a:extLst>
            <a:ext uri="{FF2B5EF4-FFF2-40B4-BE49-F238E27FC236}">
              <a16:creationId xmlns:a16="http://schemas.microsoft.com/office/drawing/2014/main" id="{ECA7DF6C-094C-C92C-082C-B20DD7C54C5C}"/>
            </a:ext>
          </a:extLst>
        </p:cNvPr>
        <p:cNvGrpSpPr/>
        <p:nvPr/>
      </p:nvGrpSpPr>
      <p:grpSpPr>
        <a:xfrm>
          <a:off x="0" y="0"/>
          <a:ext cx="0" cy="0"/>
          <a:chOff x="0" y="0"/>
          <a:chExt cx="0" cy="0"/>
        </a:xfrm>
      </p:grpSpPr>
      <p:sp>
        <p:nvSpPr>
          <p:cNvPr id="250" name="Google Shape;250;p20">
            <a:extLst>
              <a:ext uri="{FF2B5EF4-FFF2-40B4-BE49-F238E27FC236}">
                <a16:creationId xmlns:a16="http://schemas.microsoft.com/office/drawing/2014/main" id="{1015B0FC-65C2-E7B3-CBBF-60424359B2D9}"/>
              </a:ext>
            </a:extLst>
          </p:cNvPr>
          <p:cNvSpPr/>
          <p:nvPr/>
        </p:nvSpPr>
        <p:spPr>
          <a:xfrm rot="-5400000">
            <a:off x="2606183" y="3634958"/>
            <a:ext cx="1507800" cy="1515300"/>
          </a:xfrm>
          <a:prstGeom prst="rtTriangle">
            <a:avLst/>
          </a:prstGeom>
          <a:solidFill>
            <a:schemeClr val="dk2"/>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0" name="Picture 2" descr="Star - Free nature icons">
            <a:extLst>
              <a:ext uri="{FF2B5EF4-FFF2-40B4-BE49-F238E27FC236}">
                <a16:creationId xmlns:a16="http://schemas.microsoft.com/office/drawing/2014/main" id="{D6D06150-EE6A-487E-4C71-6623B83F1D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375" y="991027"/>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tar - Free nature icons">
            <a:extLst>
              <a:ext uri="{FF2B5EF4-FFF2-40B4-BE49-F238E27FC236}">
                <a16:creationId xmlns:a16="http://schemas.microsoft.com/office/drawing/2014/main" id="{54F82341-B9AB-C826-33F7-9E89DB115B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1691" y="991027"/>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tar - Free nature icons">
            <a:extLst>
              <a:ext uri="{FF2B5EF4-FFF2-40B4-BE49-F238E27FC236}">
                <a16:creationId xmlns:a16="http://schemas.microsoft.com/office/drawing/2014/main" id="{5D4070E6-7A5E-4AD3-A8E4-00ED4F586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375" y="3727300"/>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ar - Free nature icons">
            <a:extLst>
              <a:ext uri="{FF2B5EF4-FFF2-40B4-BE49-F238E27FC236}">
                <a16:creationId xmlns:a16="http://schemas.microsoft.com/office/drawing/2014/main" id="{4376313A-04A5-2C35-F461-8F113F0CA4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1691" y="3727300"/>
            <a:ext cx="491934" cy="4919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456A0E-DD07-A441-7A21-BAAA24BC4A1E}"/>
              </a:ext>
            </a:extLst>
          </p:cNvPr>
          <p:cNvSpPr txBox="1"/>
          <p:nvPr/>
        </p:nvSpPr>
        <p:spPr>
          <a:xfrm>
            <a:off x="8728363" y="4776405"/>
            <a:ext cx="5184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a:solidFill>
                  <a:srgbClr val="FFFFFF"/>
                </a:solidFill>
              </a:rPr>
              <a:t>17</a:t>
            </a:r>
            <a:endParaRPr kumimoji="0" lang="en-US" sz="1800" b="1" i="0" u="none" strike="noStrike" kern="0" cap="none" spc="0" normalizeH="0" baseline="0" noProof="0">
              <a:ln>
                <a:noFill/>
              </a:ln>
              <a:solidFill>
                <a:srgbClr val="FFFFFF"/>
              </a:solidFill>
              <a:effectLst/>
              <a:uLnTx/>
              <a:uFillTx/>
              <a:latin typeface="Arial"/>
              <a:cs typeface="Arial"/>
              <a:sym typeface="Arial"/>
            </a:endParaRPr>
          </a:p>
        </p:txBody>
      </p:sp>
      <p:sp>
        <p:nvSpPr>
          <p:cNvPr id="8" name="TextBox 7">
            <a:extLst>
              <a:ext uri="{FF2B5EF4-FFF2-40B4-BE49-F238E27FC236}">
                <a16:creationId xmlns:a16="http://schemas.microsoft.com/office/drawing/2014/main" id="{0BD9DA66-F273-A921-34B4-49EA9A33806D}"/>
              </a:ext>
            </a:extLst>
          </p:cNvPr>
          <p:cNvSpPr txBox="1"/>
          <p:nvPr/>
        </p:nvSpPr>
        <p:spPr>
          <a:xfrm>
            <a:off x="2259768" y="113673"/>
            <a:ext cx="4624464" cy="754374"/>
          </a:xfrm>
          <a:prstGeom prst="rect">
            <a:avLst/>
          </a:prstGeom>
          <a:noFill/>
        </p:spPr>
        <p:txBody>
          <a:bodyPr wrap="square">
            <a:spAutoFit/>
          </a:bodyPr>
          <a:lstStyle/>
          <a:p>
            <a:pPr marL="0" marR="0" lvl="0" indent="0" algn="ctr" defTabSz="914400" rtl="0" eaLnBrk="1" fontAlgn="auto" latinLnBrk="0" hangingPunct="1">
              <a:lnSpc>
                <a:spcPct val="130009"/>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FFFFFF"/>
                </a:solidFill>
                <a:effectLst/>
                <a:uLnTx/>
                <a:uFillTx/>
                <a:latin typeface="Paytone"/>
                <a:ea typeface="Poppins"/>
                <a:cs typeface="Poppins"/>
                <a:sym typeface="Poppins"/>
              </a:rPr>
              <a:t>Chức năng</a:t>
            </a:r>
            <a:endParaRPr kumimoji="0" lang="en-US" sz="3600" b="1" i="0" u="none" strike="noStrike" kern="0" cap="none" spc="0" normalizeH="0" baseline="0" noProof="0" dirty="0">
              <a:ln>
                <a:noFill/>
              </a:ln>
              <a:solidFill>
                <a:srgbClr val="FFFFFF"/>
              </a:solidFill>
              <a:effectLst/>
              <a:uLnTx/>
              <a:uFillTx/>
              <a:latin typeface="Paytone"/>
              <a:ea typeface="Poppins"/>
              <a:cs typeface="Poppins"/>
              <a:sym typeface="Poppins"/>
            </a:endParaRPr>
          </a:p>
        </p:txBody>
      </p:sp>
      <p:sp>
        <p:nvSpPr>
          <p:cNvPr id="14" name="TextBox 13">
            <a:extLst>
              <a:ext uri="{FF2B5EF4-FFF2-40B4-BE49-F238E27FC236}">
                <a16:creationId xmlns:a16="http://schemas.microsoft.com/office/drawing/2014/main" id="{39700EE3-0A22-7A9F-3D67-F1714EB199EF}"/>
              </a:ext>
            </a:extLst>
          </p:cNvPr>
          <p:cNvSpPr txBox="1"/>
          <p:nvPr/>
        </p:nvSpPr>
        <p:spPr>
          <a:xfrm>
            <a:off x="712309" y="1428842"/>
            <a:ext cx="7719381" cy="230832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1" i="0" u="none" strike="noStrike" kern="0" cap="none" spc="0" normalizeH="0" baseline="0" noProof="0">
                <a:ln>
                  <a:noFill/>
                </a:ln>
                <a:solidFill>
                  <a:srgbClr val="FFFFFF"/>
                </a:solidFill>
                <a:effectLst/>
                <a:uLnTx/>
                <a:uFillTx/>
                <a:latin typeface="Arial"/>
                <a:cs typeface="Arial"/>
                <a:sym typeface="Arial"/>
              </a:rPr>
              <a:t>Đăng xuất</a:t>
            </a:r>
            <a:r>
              <a:rPr kumimoji="0" lang="vi-VN" sz="4800" b="0" i="0" u="none" strike="noStrike" kern="0" cap="none" spc="0" normalizeH="0" baseline="0" noProof="0">
                <a:ln>
                  <a:noFill/>
                </a:ln>
                <a:solidFill>
                  <a:srgbClr val="FFFFFF"/>
                </a:solidFill>
                <a:effectLst/>
                <a:uLnTx/>
                <a:uFillTx/>
                <a:latin typeface="Arial"/>
                <a:cs typeface="Arial"/>
                <a:sym typeface="Arial"/>
              </a:rPr>
              <a:t>: </a:t>
            </a:r>
            <a:r>
              <a:rPr kumimoji="0" lang="en-US" sz="4800" b="0" i="0" u="none" strike="noStrike" kern="0" cap="none" spc="0" normalizeH="0" baseline="0" noProof="0">
                <a:ln>
                  <a:noFill/>
                </a:ln>
                <a:solidFill>
                  <a:srgbClr val="FFFFFF"/>
                </a:solidFill>
                <a:effectLst/>
                <a:uLnTx/>
                <a:uFillTx/>
                <a:latin typeface="Arial"/>
                <a:cs typeface="Arial"/>
                <a:sym typeface="Arial"/>
              </a:rPr>
              <a:t>Người dùng đăng xuất tài khoản của mình khỏi ứng dụng</a:t>
            </a:r>
          </a:p>
        </p:txBody>
      </p:sp>
    </p:spTree>
    <p:extLst>
      <p:ext uri="{BB962C8B-B14F-4D97-AF65-F5344CB8AC3E}">
        <p14:creationId xmlns:p14="http://schemas.microsoft.com/office/powerpoint/2010/main" val="1194733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2"/>
          <p:cNvSpPr/>
          <p:nvPr/>
        </p:nvSpPr>
        <p:spPr>
          <a:xfrm>
            <a:off x="0" y="0"/>
            <a:ext cx="9144000" cy="879764"/>
          </a:xfrm>
          <a:prstGeom prst="rect">
            <a:avLst/>
          </a:prstGeom>
          <a:solidFill>
            <a:srgbClr val="423EE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6" name="Google Shape;86;p12"/>
          <p:cNvSpPr/>
          <p:nvPr/>
        </p:nvSpPr>
        <p:spPr>
          <a:xfrm>
            <a:off x="7651655" y="0"/>
            <a:ext cx="1492500" cy="879764"/>
          </a:xfrm>
          <a:prstGeom prst="rect">
            <a:avLst/>
          </a:prstGeom>
          <a:solidFill>
            <a:srgbClr val="1C1D3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87" name="Google Shape;87;p12"/>
          <p:cNvGrpSpPr/>
          <p:nvPr/>
        </p:nvGrpSpPr>
        <p:grpSpPr>
          <a:xfrm>
            <a:off x="8148715" y="186290"/>
            <a:ext cx="579648" cy="499511"/>
            <a:chOff x="1568" y="0"/>
            <a:chExt cx="1398194" cy="1401311"/>
          </a:xfrm>
        </p:grpSpPr>
        <p:sp>
          <p:nvSpPr>
            <p:cNvPr id="88" name="Google Shape;88;p12"/>
            <p:cNvSpPr/>
            <p:nvPr/>
          </p:nvSpPr>
          <p:spPr>
            <a:xfrm>
              <a:off x="1568" y="0"/>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9" name="Google Shape;89;p12"/>
            <p:cNvSpPr/>
            <p:nvPr/>
          </p:nvSpPr>
          <p:spPr>
            <a:xfrm>
              <a:off x="704379" y="0"/>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0" name="Google Shape;90;p12"/>
            <p:cNvSpPr/>
            <p:nvPr/>
          </p:nvSpPr>
          <p:spPr>
            <a:xfrm>
              <a:off x="1568" y="702811"/>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1" name="Google Shape;91;p12"/>
            <p:cNvSpPr/>
            <p:nvPr/>
          </p:nvSpPr>
          <p:spPr>
            <a:xfrm>
              <a:off x="704379" y="702811"/>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92" name="Google Shape;92;p12"/>
          <p:cNvSpPr txBox="1"/>
          <p:nvPr/>
        </p:nvSpPr>
        <p:spPr>
          <a:xfrm>
            <a:off x="-155" y="65945"/>
            <a:ext cx="7651810" cy="738664"/>
          </a:xfrm>
          <a:prstGeom prst="rect">
            <a:avLst/>
          </a:prstGeom>
          <a:noFill/>
          <a:ln>
            <a:noFill/>
          </a:ln>
        </p:spPr>
        <p:txBody>
          <a:bodyPr spcFirstLastPara="1" wrap="square" lIns="0" tIns="0" rIns="0" bIns="0" anchor="t" anchorCtr="0">
            <a:spAutoFit/>
          </a:bodyPr>
          <a:lstStyle/>
          <a:p>
            <a:pPr lvl="0" algn="ctr">
              <a:lnSpc>
                <a:spcPct val="120000"/>
              </a:lnSpc>
            </a:pPr>
            <a:r>
              <a:rPr lang="en-US" sz="4000" b="1">
                <a:solidFill>
                  <a:schemeClr val="lt1"/>
                </a:solidFill>
                <a:latin typeface="Paytone"/>
                <a:ea typeface="Poppins Medium"/>
                <a:cs typeface="Poppins Medium"/>
                <a:sym typeface="Poppins Medium"/>
              </a:rPr>
              <a:t>Giao diện</a:t>
            </a:r>
          </a:p>
        </p:txBody>
      </p:sp>
      <p:sp>
        <p:nvSpPr>
          <p:cNvPr id="2" name="TextBox 1">
            <a:extLst>
              <a:ext uri="{FF2B5EF4-FFF2-40B4-BE49-F238E27FC236}">
                <a16:creationId xmlns:a16="http://schemas.microsoft.com/office/drawing/2014/main" id="{2AB2D602-F5B5-7DE7-5488-C7E530A7B225}"/>
              </a:ext>
            </a:extLst>
          </p:cNvPr>
          <p:cNvSpPr txBox="1"/>
          <p:nvPr/>
        </p:nvSpPr>
        <p:spPr>
          <a:xfrm>
            <a:off x="8728363" y="4776405"/>
            <a:ext cx="518457" cy="369332"/>
          </a:xfrm>
          <a:prstGeom prst="rect">
            <a:avLst/>
          </a:prstGeom>
          <a:noFill/>
        </p:spPr>
        <p:txBody>
          <a:bodyPr wrap="square" rtlCol="0">
            <a:spAutoFit/>
          </a:bodyPr>
          <a:lstStyle/>
          <a:p>
            <a:r>
              <a:rPr lang="en-US" sz="1800" b="1"/>
              <a:t>18</a:t>
            </a:r>
          </a:p>
        </p:txBody>
      </p:sp>
      <p:sp>
        <p:nvSpPr>
          <p:cNvPr id="5" name="Google Shape;392;p30">
            <a:extLst>
              <a:ext uri="{FF2B5EF4-FFF2-40B4-BE49-F238E27FC236}">
                <a16:creationId xmlns:a16="http://schemas.microsoft.com/office/drawing/2014/main" id="{4C80B68A-AEBC-CD80-0113-371596745416}"/>
              </a:ext>
            </a:extLst>
          </p:cNvPr>
          <p:cNvSpPr txBox="1"/>
          <p:nvPr/>
        </p:nvSpPr>
        <p:spPr>
          <a:xfrm>
            <a:off x="3825750" y="2302210"/>
            <a:ext cx="5070121" cy="880241"/>
          </a:xfrm>
          <a:prstGeom prst="rect">
            <a:avLst/>
          </a:prstGeom>
          <a:noFill/>
          <a:ln>
            <a:noFill/>
          </a:ln>
        </p:spPr>
        <p:txBody>
          <a:bodyPr spcFirstLastPara="1" wrap="square" lIns="0" tIns="0" rIns="0" bIns="0" anchor="t" anchorCtr="0">
            <a:spAutoFit/>
          </a:bodyPr>
          <a:lstStyle/>
          <a:p>
            <a:pPr lvl="0" algn="ctr">
              <a:lnSpc>
                <a:spcPct val="130009"/>
              </a:lnSpc>
            </a:pPr>
            <a:r>
              <a:rPr lang="en-US" sz="4400" b="1">
                <a:solidFill>
                  <a:schemeClr val="dk1"/>
                </a:solidFill>
                <a:latin typeface="Paytone"/>
                <a:ea typeface="Poppins"/>
                <a:cs typeface="Poppins"/>
                <a:sym typeface="Poppins"/>
              </a:rPr>
              <a:t>Thêm cây trồng mới</a:t>
            </a:r>
            <a:endParaRPr lang="en-US" sz="4400" dirty="0">
              <a:solidFill>
                <a:schemeClr val="dk1"/>
              </a:solidFill>
              <a:latin typeface="Paytone"/>
              <a:ea typeface="Poppins"/>
              <a:cs typeface="Poppins"/>
              <a:sym typeface="Poppins"/>
            </a:endParaRPr>
          </a:p>
        </p:txBody>
      </p:sp>
      <p:pic>
        <p:nvPicPr>
          <p:cNvPr id="9" name="Picture 8">
            <a:extLst>
              <a:ext uri="{FF2B5EF4-FFF2-40B4-BE49-F238E27FC236}">
                <a16:creationId xmlns:a16="http://schemas.microsoft.com/office/drawing/2014/main" id="{51C81AF4-DC05-43B3-175F-6AFCBC4FDA16}"/>
              </a:ext>
            </a:extLst>
          </p:cNvPr>
          <p:cNvPicPr>
            <a:picLocks noChangeAspect="1"/>
          </p:cNvPicPr>
          <p:nvPr/>
        </p:nvPicPr>
        <p:blipFill>
          <a:blip r:embed="rId3"/>
          <a:stretch>
            <a:fillRect/>
          </a:stretch>
        </p:blipFill>
        <p:spPr>
          <a:xfrm>
            <a:off x="1367574" y="945709"/>
            <a:ext cx="1969195" cy="4131664"/>
          </a:xfrm>
          <a:prstGeom prst="rect">
            <a:avLst/>
          </a:prstGeom>
        </p:spPr>
      </p:pic>
    </p:spTree>
    <p:extLst>
      <p:ext uri="{BB962C8B-B14F-4D97-AF65-F5344CB8AC3E}">
        <p14:creationId xmlns:p14="http://schemas.microsoft.com/office/powerpoint/2010/main" val="885601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7">
          <a:extLst>
            <a:ext uri="{FF2B5EF4-FFF2-40B4-BE49-F238E27FC236}">
              <a16:creationId xmlns:a16="http://schemas.microsoft.com/office/drawing/2014/main" id="{ECA7DF6C-094C-C92C-082C-B20DD7C54C5C}"/>
            </a:ext>
          </a:extLst>
        </p:cNvPr>
        <p:cNvGrpSpPr/>
        <p:nvPr/>
      </p:nvGrpSpPr>
      <p:grpSpPr>
        <a:xfrm>
          <a:off x="0" y="0"/>
          <a:ext cx="0" cy="0"/>
          <a:chOff x="0" y="0"/>
          <a:chExt cx="0" cy="0"/>
        </a:xfrm>
      </p:grpSpPr>
      <p:sp>
        <p:nvSpPr>
          <p:cNvPr id="250" name="Google Shape;250;p20">
            <a:extLst>
              <a:ext uri="{FF2B5EF4-FFF2-40B4-BE49-F238E27FC236}">
                <a16:creationId xmlns:a16="http://schemas.microsoft.com/office/drawing/2014/main" id="{1015B0FC-65C2-E7B3-CBBF-60424359B2D9}"/>
              </a:ext>
            </a:extLst>
          </p:cNvPr>
          <p:cNvSpPr/>
          <p:nvPr/>
        </p:nvSpPr>
        <p:spPr>
          <a:xfrm rot="-5400000">
            <a:off x="2606183" y="3634958"/>
            <a:ext cx="1507800" cy="1515300"/>
          </a:xfrm>
          <a:prstGeom prst="rtTriangle">
            <a:avLst/>
          </a:prstGeom>
          <a:solidFill>
            <a:schemeClr val="dk2"/>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0" name="Picture 2" descr="Star - Free nature icons">
            <a:extLst>
              <a:ext uri="{FF2B5EF4-FFF2-40B4-BE49-F238E27FC236}">
                <a16:creationId xmlns:a16="http://schemas.microsoft.com/office/drawing/2014/main" id="{D6D06150-EE6A-487E-4C71-6623B83F1D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375" y="991027"/>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tar - Free nature icons">
            <a:extLst>
              <a:ext uri="{FF2B5EF4-FFF2-40B4-BE49-F238E27FC236}">
                <a16:creationId xmlns:a16="http://schemas.microsoft.com/office/drawing/2014/main" id="{54F82341-B9AB-C826-33F7-9E89DB115B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1691" y="991027"/>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tar - Free nature icons">
            <a:extLst>
              <a:ext uri="{FF2B5EF4-FFF2-40B4-BE49-F238E27FC236}">
                <a16:creationId xmlns:a16="http://schemas.microsoft.com/office/drawing/2014/main" id="{5D4070E6-7A5E-4AD3-A8E4-00ED4F586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375" y="3727300"/>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ar - Free nature icons">
            <a:extLst>
              <a:ext uri="{FF2B5EF4-FFF2-40B4-BE49-F238E27FC236}">
                <a16:creationId xmlns:a16="http://schemas.microsoft.com/office/drawing/2014/main" id="{4376313A-04A5-2C35-F461-8F113F0CA4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1691" y="3727300"/>
            <a:ext cx="491934" cy="4919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456A0E-DD07-A441-7A21-BAAA24BC4A1E}"/>
              </a:ext>
            </a:extLst>
          </p:cNvPr>
          <p:cNvSpPr txBox="1"/>
          <p:nvPr/>
        </p:nvSpPr>
        <p:spPr>
          <a:xfrm>
            <a:off x="8728363" y="4776405"/>
            <a:ext cx="5184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a:solidFill>
                  <a:srgbClr val="FFFFFF"/>
                </a:solidFill>
              </a:rPr>
              <a:t>19</a:t>
            </a:r>
            <a:endParaRPr kumimoji="0" lang="en-US" sz="1800" b="1" i="0" u="none" strike="noStrike" kern="0" cap="none" spc="0" normalizeH="0" baseline="0" noProof="0">
              <a:ln>
                <a:noFill/>
              </a:ln>
              <a:solidFill>
                <a:srgbClr val="FFFFFF"/>
              </a:solidFill>
              <a:effectLst/>
              <a:uLnTx/>
              <a:uFillTx/>
              <a:latin typeface="Arial"/>
              <a:cs typeface="Arial"/>
              <a:sym typeface="Arial"/>
            </a:endParaRPr>
          </a:p>
        </p:txBody>
      </p:sp>
      <p:sp>
        <p:nvSpPr>
          <p:cNvPr id="8" name="TextBox 7">
            <a:extLst>
              <a:ext uri="{FF2B5EF4-FFF2-40B4-BE49-F238E27FC236}">
                <a16:creationId xmlns:a16="http://schemas.microsoft.com/office/drawing/2014/main" id="{0BD9DA66-F273-A921-34B4-49EA9A33806D}"/>
              </a:ext>
            </a:extLst>
          </p:cNvPr>
          <p:cNvSpPr txBox="1"/>
          <p:nvPr/>
        </p:nvSpPr>
        <p:spPr>
          <a:xfrm>
            <a:off x="2259767" y="29884"/>
            <a:ext cx="4624464" cy="754374"/>
          </a:xfrm>
          <a:prstGeom prst="rect">
            <a:avLst/>
          </a:prstGeom>
          <a:noFill/>
        </p:spPr>
        <p:txBody>
          <a:bodyPr wrap="square">
            <a:spAutoFit/>
          </a:bodyPr>
          <a:lstStyle/>
          <a:p>
            <a:pPr marL="0" marR="0" lvl="0" indent="0" algn="ctr" defTabSz="914400" rtl="0" eaLnBrk="1" fontAlgn="auto" latinLnBrk="0" hangingPunct="1">
              <a:lnSpc>
                <a:spcPct val="130009"/>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FFFFFF"/>
                </a:solidFill>
                <a:effectLst/>
                <a:uLnTx/>
                <a:uFillTx/>
                <a:latin typeface="Paytone"/>
                <a:ea typeface="Poppins"/>
                <a:cs typeface="Poppins"/>
                <a:sym typeface="Poppins"/>
              </a:rPr>
              <a:t>Chức năng</a:t>
            </a:r>
            <a:endParaRPr kumimoji="0" lang="en-US" sz="3600" b="1" i="0" u="none" strike="noStrike" kern="0" cap="none" spc="0" normalizeH="0" baseline="0" noProof="0" dirty="0">
              <a:ln>
                <a:noFill/>
              </a:ln>
              <a:solidFill>
                <a:srgbClr val="FFFFFF"/>
              </a:solidFill>
              <a:effectLst/>
              <a:uLnTx/>
              <a:uFillTx/>
              <a:latin typeface="Paytone"/>
              <a:ea typeface="Poppins"/>
              <a:cs typeface="Poppins"/>
              <a:sym typeface="Poppins"/>
            </a:endParaRPr>
          </a:p>
        </p:txBody>
      </p:sp>
      <p:sp>
        <p:nvSpPr>
          <p:cNvPr id="14" name="TextBox 13">
            <a:extLst>
              <a:ext uri="{FF2B5EF4-FFF2-40B4-BE49-F238E27FC236}">
                <a16:creationId xmlns:a16="http://schemas.microsoft.com/office/drawing/2014/main" id="{39700EE3-0A22-7A9F-3D67-F1714EB199EF}"/>
              </a:ext>
            </a:extLst>
          </p:cNvPr>
          <p:cNvSpPr txBox="1"/>
          <p:nvPr/>
        </p:nvSpPr>
        <p:spPr>
          <a:xfrm>
            <a:off x="712309" y="867192"/>
            <a:ext cx="7719381" cy="415498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4400" b="1" i="0" u="none" strike="noStrike" kern="0" cap="none" spc="0" normalizeH="0" baseline="0" noProof="0">
                <a:ln>
                  <a:noFill/>
                </a:ln>
                <a:solidFill>
                  <a:srgbClr val="FFFFFF"/>
                </a:solidFill>
                <a:effectLst/>
                <a:uLnTx/>
                <a:uFillTx/>
                <a:latin typeface="Arial"/>
                <a:cs typeface="Arial"/>
                <a:sym typeface="Arial"/>
              </a:rPr>
              <a:t>Thêm Cây Trồng</a:t>
            </a:r>
            <a:r>
              <a:rPr kumimoji="0" lang="vi-VN" sz="4400" b="0" i="0" u="none" strike="noStrike" kern="0" cap="none" spc="0" normalizeH="0" baseline="0" noProof="0">
                <a:ln>
                  <a:noFill/>
                </a:ln>
                <a:solidFill>
                  <a:srgbClr val="FFFFFF"/>
                </a:solidFill>
                <a:effectLst/>
                <a:uLnTx/>
                <a:uFillTx/>
                <a:latin typeface="Arial"/>
                <a:cs typeface="Arial"/>
                <a:sym typeface="Arial"/>
              </a:rPr>
              <a:t>: Người dùng có thể thêm mới các loại cây trồng vào danh sách của mình bằng cách cung cấp tên gọi, </a:t>
            </a:r>
            <a:r>
              <a:rPr kumimoji="0" lang="en-US" sz="4400" b="0" i="0" u="none" strike="noStrike" kern="0" cap="none" spc="0" normalizeH="0" baseline="0" noProof="0">
                <a:ln>
                  <a:noFill/>
                </a:ln>
                <a:solidFill>
                  <a:srgbClr val="FFFFFF"/>
                </a:solidFill>
                <a:effectLst/>
                <a:uLnTx/>
                <a:uFillTx/>
                <a:latin typeface="Arial"/>
                <a:cs typeface="Arial"/>
                <a:sym typeface="Arial"/>
              </a:rPr>
              <a:t>hình ảnh</a:t>
            </a:r>
            <a:r>
              <a:rPr kumimoji="0" lang="vi-VN" sz="4400" b="0" i="0" u="none" strike="noStrike" kern="0" cap="none" spc="0" normalizeH="0" baseline="0" noProof="0">
                <a:ln>
                  <a:noFill/>
                </a:ln>
                <a:solidFill>
                  <a:srgbClr val="FFFFFF"/>
                </a:solidFill>
                <a:effectLst/>
                <a:uLnTx/>
                <a:uFillTx/>
                <a:latin typeface="Arial"/>
                <a:cs typeface="Arial"/>
                <a:sym typeface="Arial"/>
              </a:rPr>
              <a:t>, và thông tin về chu kỳ chăm sóc.</a:t>
            </a:r>
            <a:endParaRPr kumimoji="0" lang="en-US" sz="44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985171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26"/>
        <p:cNvGrpSpPr/>
        <p:nvPr/>
      </p:nvGrpSpPr>
      <p:grpSpPr>
        <a:xfrm>
          <a:off x="0" y="0"/>
          <a:ext cx="0" cy="0"/>
          <a:chOff x="0" y="0"/>
          <a:chExt cx="0" cy="0"/>
        </a:xfrm>
      </p:grpSpPr>
      <p:sp>
        <p:nvSpPr>
          <p:cNvPr id="527" name="Google Shape;527;p35"/>
          <p:cNvSpPr/>
          <p:nvPr/>
        </p:nvSpPr>
        <p:spPr>
          <a:xfrm rot="5400000">
            <a:off x="2011750" y="2493495"/>
            <a:ext cx="634800" cy="4675800"/>
          </a:xfrm>
          <a:prstGeom prst="rect">
            <a:avLst/>
          </a:prstGeom>
          <a:solidFill>
            <a:schemeClr val="dk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28" name="Google Shape;528;p35"/>
          <p:cNvSpPr/>
          <p:nvPr/>
        </p:nvSpPr>
        <p:spPr>
          <a:xfrm rot="5400000">
            <a:off x="6588149" y="2588995"/>
            <a:ext cx="634800" cy="4476900"/>
          </a:xfrm>
          <a:prstGeom prst="rect">
            <a:avLst/>
          </a:prstGeom>
          <a:solidFill>
            <a:schemeClr val="l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74" name="Google Shape;574;p35"/>
          <p:cNvSpPr txBox="1"/>
          <p:nvPr/>
        </p:nvSpPr>
        <p:spPr>
          <a:xfrm>
            <a:off x="1777339" y="514350"/>
            <a:ext cx="5589300" cy="507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3300" b="1" dirty="0">
                <a:solidFill>
                  <a:schemeClr val="lt1"/>
                </a:solidFill>
                <a:latin typeface="Paytone"/>
                <a:ea typeface="Poppins"/>
                <a:cs typeface="Poppins Medium"/>
                <a:sym typeface="Poppins Medium"/>
              </a:rPr>
              <a:t>Thành </a:t>
            </a:r>
            <a:r>
              <a:rPr lang="en" sz="3300" b="1">
                <a:solidFill>
                  <a:schemeClr val="lt1"/>
                </a:solidFill>
                <a:latin typeface="Paytone"/>
                <a:ea typeface="Poppins"/>
                <a:cs typeface="Poppins Medium"/>
                <a:sym typeface="Poppins Medium"/>
              </a:rPr>
              <a:t>Viên Nhóm 04</a:t>
            </a:r>
            <a:endParaRPr sz="3300" b="1" dirty="0">
              <a:solidFill>
                <a:schemeClr val="lt1"/>
              </a:solidFill>
              <a:latin typeface="Paytone"/>
              <a:ea typeface="Poppins"/>
              <a:cs typeface="Poppins"/>
              <a:sym typeface="Poppins"/>
            </a:endParaRPr>
          </a:p>
        </p:txBody>
      </p:sp>
      <p:sp>
        <p:nvSpPr>
          <p:cNvPr id="575" name="Google Shape;575;p35"/>
          <p:cNvSpPr/>
          <p:nvPr/>
        </p:nvSpPr>
        <p:spPr>
          <a:xfrm>
            <a:off x="8168680" y="4508807"/>
            <a:ext cx="1954187" cy="1954187"/>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76" name="Google Shape;576;p35"/>
          <p:cNvSpPr/>
          <p:nvPr/>
        </p:nvSpPr>
        <p:spPr>
          <a:xfrm>
            <a:off x="8396589" y="4749907"/>
            <a:ext cx="1620545" cy="1620545"/>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77" name="Google Shape;577;p35"/>
          <p:cNvSpPr/>
          <p:nvPr/>
        </p:nvSpPr>
        <p:spPr>
          <a:xfrm>
            <a:off x="-2351" y="4513995"/>
            <a:ext cx="635858" cy="635858"/>
          </a:xfrm>
          <a:custGeom>
            <a:avLst/>
            <a:gdLst/>
            <a:ahLst/>
            <a:cxnLst/>
            <a:rect l="l" t="t" r="r" b="b"/>
            <a:pathLst>
              <a:path w="1211159" h="1211159" extrusionOk="0">
                <a:moveTo>
                  <a:pt x="605580" y="302793"/>
                </a:moveTo>
                <a:lnTo>
                  <a:pt x="581785" y="420649"/>
                </a:lnTo>
                <a:cubicBezTo>
                  <a:pt x="547311" y="502156"/>
                  <a:pt x="478162" y="565426"/>
                  <a:pt x="392831" y="591967"/>
                </a:cubicBezTo>
                <a:lnTo>
                  <a:pt x="302794" y="605580"/>
                </a:lnTo>
                <a:lnTo>
                  <a:pt x="363813" y="611731"/>
                </a:lnTo>
                <a:cubicBezTo>
                  <a:pt x="482078" y="635931"/>
                  <a:pt x="575228" y="729081"/>
                  <a:pt x="599428" y="847346"/>
                </a:cubicBezTo>
                <a:lnTo>
                  <a:pt x="605579" y="908364"/>
                </a:lnTo>
                <a:lnTo>
                  <a:pt x="610308" y="854770"/>
                </a:lnTo>
                <a:cubicBezTo>
                  <a:pt x="632061" y="732992"/>
                  <a:pt x="726617" y="636436"/>
                  <a:pt x="847346" y="611731"/>
                </a:cubicBezTo>
                <a:lnTo>
                  <a:pt x="908365" y="605580"/>
                </a:lnTo>
                <a:lnTo>
                  <a:pt x="818329" y="591967"/>
                </a:lnTo>
                <a:cubicBezTo>
                  <a:pt x="732998" y="565426"/>
                  <a:pt x="663849" y="502156"/>
                  <a:pt x="629374" y="420649"/>
                </a:cubicBezTo>
                <a:close/>
                <a:moveTo>
                  <a:pt x="302790" y="0"/>
                </a:moveTo>
                <a:cubicBezTo>
                  <a:pt x="428210" y="0"/>
                  <a:pt x="535819" y="76255"/>
                  <a:pt x="581785" y="184931"/>
                </a:cubicBezTo>
                <a:lnTo>
                  <a:pt x="605580" y="302788"/>
                </a:lnTo>
                <a:lnTo>
                  <a:pt x="629374" y="184931"/>
                </a:lnTo>
                <a:cubicBezTo>
                  <a:pt x="675340" y="76255"/>
                  <a:pt x="782950" y="0"/>
                  <a:pt x="908369" y="0"/>
                </a:cubicBezTo>
                <a:cubicBezTo>
                  <a:pt x="1075595" y="0"/>
                  <a:pt x="1211159" y="135564"/>
                  <a:pt x="1211159" y="302790"/>
                </a:cubicBezTo>
                <a:cubicBezTo>
                  <a:pt x="1211159" y="449113"/>
                  <a:pt x="1107368" y="571194"/>
                  <a:pt x="969392" y="599428"/>
                </a:cubicBezTo>
                <a:lnTo>
                  <a:pt x="908374" y="605580"/>
                </a:lnTo>
                <a:lnTo>
                  <a:pt x="969392" y="611731"/>
                </a:lnTo>
                <a:cubicBezTo>
                  <a:pt x="1107368" y="639965"/>
                  <a:pt x="1211159" y="762046"/>
                  <a:pt x="1211159" y="908369"/>
                </a:cubicBezTo>
                <a:cubicBezTo>
                  <a:pt x="1211159" y="1075595"/>
                  <a:pt x="1075595" y="1211159"/>
                  <a:pt x="908369" y="1211159"/>
                </a:cubicBezTo>
                <a:cubicBezTo>
                  <a:pt x="762046" y="1211159"/>
                  <a:pt x="639965" y="1107368"/>
                  <a:pt x="611731" y="969392"/>
                </a:cubicBezTo>
                <a:lnTo>
                  <a:pt x="605580" y="908374"/>
                </a:lnTo>
                <a:lnTo>
                  <a:pt x="599428" y="969392"/>
                </a:lnTo>
                <a:cubicBezTo>
                  <a:pt x="571194" y="1107368"/>
                  <a:pt x="449113" y="1211159"/>
                  <a:pt x="302790" y="1211159"/>
                </a:cubicBezTo>
                <a:cubicBezTo>
                  <a:pt x="135564" y="1211159"/>
                  <a:pt x="0" y="1075595"/>
                  <a:pt x="0" y="908369"/>
                </a:cubicBezTo>
                <a:cubicBezTo>
                  <a:pt x="0" y="762046"/>
                  <a:pt x="103791" y="639965"/>
                  <a:pt x="241767" y="611731"/>
                </a:cubicBezTo>
                <a:lnTo>
                  <a:pt x="302785" y="605580"/>
                </a:lnTo>
                <a:lnTo>
                  <a:pt x="241767" y="599428"/>
                </a:lnTo>
                <a:cubicBezTo>
                  <a:pt x="103791" y="571194"/>
                  <a:pt x="0" y="449113"/>
                  <a:pt x="0" y="302790"/>
                </a:cubicBezTo>
                <a:cubicBezTo>
                  <a:pt x="0" y="135564"/>
                  <a:pt x="135564" y="0"/>
                  <a:pt x="302790"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latin typeface="Calibri"/>
              <a:ea typeface="Calibri"/>
              <a:cs typeface="Calibri"/>
              <a:sym typeface="Calibri"/>
            </a:endParaRPr>
          </a:p>
        </p:txBody>
      </p:sp>
      <p:sp>
        <p:nvSpPr>
          <p:cNvPr id="578" name="Google Shape;578;p35"/>
          <p:cNvSpPr/>
          <p:nvPr/>
        </p:nvSpPr>
        <p:spPr>
          <a:xfrm>
            <a:off x="4218154" y="4506239"/>
            <a:ext cx="895800" cy="772500"/>
          </a:xfrm>
          <a:prstGeom prst="triangle">
            <a:avLst>
              <a:gd name="adj" fmla="val 50000"/>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2" name="Google Shape;574;p35">
            <a:extLst>
              <a:ext uri="{FF2B5EF4-FFF2-40B4-BE49-F238E27FC236}">
                <a16:creationId xmlns:a16="http://schemas.microsoft.com/office/drawing/2014/main" id="{96F423FA-E35B-7A69-63EA-24216AFA45ED}"/>
              </a:ext>
            </a:extLst>
          </p:cNvPr>
          <p:cNvSpPr txBox="1"/>
          <p:nvPr/>
        </p:nvSpPr>
        <p:spPr>
          <a:xfrm>
            <a:off x="1777339" y="1186755"/>
            <a:ext cx="5589300" cy="276998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 sz="4000" b="1">
                <a:solidFill>
                  <a:schemeClr val="lt1"/>
                </a:solidFill>
                <a:latin typeface="Paytone"/>
                <a:ea typeface="Poppins"/>
                <a:cs typeface="Poppins Medium"/>
                <a:sym typeface="Poppins Medium"/>
              </a:rPr>
              <a:t>Phạm Ngọc Đăng Khoa</a:t>
            </a:r>
          </a:p>
          <a:p>
            <a:pPr marL="0" marR="0" lvl="0" indent="0" algn="ctr" rtl="0">
              <a:lnSpc>
                <a:spcPct val="150000"/>
              </a:lnSpc>
              <a:spcBef>
                <a:spcPts val="0"/>
              </a:spcBef>
              <a:spcAft>
                <a:spcPts val="0"/>
              </a:spcAft>
              <a:buNone/>
            </a:pPr>
            <a:r>
              <a:rPr lang="en" sz="4000" b="1">
                <a:solidFill>
                  <a:schemeClr val="lt1"/>
                </a:solidFill>
                <a:latin typeface="Paytone"/>
                <a:ea typeface="Poppins"/>
                <a:cs typeface="Poppins Medium"/>
                <a:sym typeface="Poppins Medium"/>
              </a:rPr>
              <a:t>Nguyễn Hồng Thông Điệp</a:t>
            </a:r>
          </a:p>
          <a:p>
            <a:pPr marL="0" marR="0" lvl="0" indent="0" algn="ctr" rtl="0">
              <a:lnSpc>
                <a:spcPct val="150000"/>
              </a:lnSpc>
              <a:spcBef>
                <a:spcPts val="0"/>
              </a:spcBef>
              <a:spcAft>
                <a:spcPts val="0"/>
              </a:spcAft>
              <a:buNone/>
            </a:pPr>
            <a:r>
              <a:rPr lang="en" sz="4000" b="1">
                <a:solidFill>
                  <a:schemeClr val="lt1"/>
                </a:solidFill>
                <a:latin typeface="Paytone"/>
                <a:ea typeface="Poppins"/>
                <a:cs typeface="Poppins Medium"/>
                <a:sym typeface="Poppins Medium"/>
              </a:rPr>
              <a:t>Đoàn Thái Sơn</a:t>
            </a:r>
          </a:p>
        </p:txBody>
      </p:sp>
      <p:sp>
        <p:nvSpPr>
          <p:cNvPr id="3" name="TextBox 2">
            <a:extLst>
              <a:ext uri="{FF2B5EF4-FFF2-40B4-BE49-F238E27FC236}">
                <a16:creationId xmlns:a16="http://schemas.microsoft.com/office/drawing/2014/main" id="{068B93D4-07B9-1732-9080-3CE377B55952}"/>
              </a:ext>
            </a:extLst>
          </p:cNvPr>
          <p:cNvSpPr txBox="1"/>
          <p:nvPr/>
        </p:nvSpPr>
        <p:spPr>
          <a:xfrm>
            <a:off x="8819655" y="4776405"/>
            <a:ext cx="427165" cy="369332"/>
          </a:xfrm>
          <a:prstGeom prst="rect">
            <a:avLst/>
          </a:prstGeom>
          <a:noFill/>
        </p:spPr>
        <p:txBody>
          <a:bodyPr wrap="square" rtlCol="0">
            <a:spAutoFit/>
          </a:bodyPr>
          <a:lstStyle/>
          <a:p>
            <a:r>
              <a:rPr lang="en-US" sz="1800" b="1">
                <a:solidFill>
                  <a:schemeClr val="bg1"/>
                </a:solidFill>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7">
          <a:extLst>
            <a:ext uri="{FF2B5EF4-FFF2-40B4-BE49-F238E27FC236}">
              <a16:creationId xmlns:a16="http://schemas.microsoft.com/office/drawing/2014/main" id="{ECA7DF6C-094C-C92C-082C-B20DD7C54C5C}"/>
            </a:ext>
          </a:extLst>
        </p:cNvPr>
        <p:cNvGrpSpPr/>
        <p:nvPr/>
      </p:nvGrpSpPr>
      <p:grpSpPr>
        <a:xfrm>
          <a:off x="0" y="0"/>
          <a:ext cx="0" cy="0"/>
          <a:chOff x="0" y="0"/>
          <a:chExt cx="0" cy="0"/>
        </a:xfrm>
      </p:grpSpPr>
      <p:sp>
        <p:nvSpPr>
          <p:cNvPr id="250" name="Google Shape;250;p20">
            <a:extLst>
              <a:ext uri="{FF2B5EF4-FFF2-40B4-BE49-F238E27FC236}">
                <a16:creationId xmlns:a16="http://schemas.microsoft.com/office/drawing/2014/main" id="{1015B0FC-65C2-E7B3-CBBF-60424359B2D9}"/>
              </a:ext>
            </a:extLst>
          </p:cNvPr>
          <p:cNvSpPr/>
          <p:nvPr/>
        </p:nvSpPr>
        <p:spPr>
          <a:xfrm rot="-5400000">
            <a:off x="2606183" y="3634958"/>
            <a:ext cx="1507800" cy="1515300"/>
          </a:xfrm>
          <a:prstGeom prst="rtTriangle">
            <a:avLst/>
          </a:prstGeom>
          <a:solidFill>
            <a:schemeClr val="dk2"/>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0" name="Picture 2" descr="Star - Free nature icons">
            <a:extLst>
              <a:ext uri="{FF2B5EF4-FFF2-40B4-BE49-F238E27FC236}">
                <a16:creationId xmlns:a16="http://schemas.microsoft.com/office/drawing/2014/main" id="{D6D06150-EE6A-487E-4C71-6623B83F1D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375" y="991027"/>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tar - Free nature icons">
            <a:extLst>
              <a:ext uri="{FF2B5EF4-FFF2-40B4-BE49-F238E27FC236}">
                <a16:creationId xmlns:a16="http://schemas.microsoft.com/office/drawing/2014/main" id="{54F82341-B9AB-C826-33F7-9E89DB115B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1691" y="991027"/>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tar - Free nature icons">
            <a:extLst>
              <a:ext uri="{FF2B5EF4-FFF2-40B4-BE49-F238E27FC236}">
                <a16:creationId xmlns:a16="http://schemas.microsoft.com/office/drawing/2014/main" id="{5D4070E6-7A5E-4AD3-A8E4-00ED4F586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375" y="3727300"/>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ar - Free nature icons">
            <a:extLst>
              <a:ext uri="{FF2B5EF4-FFF2-40B4-BE49-F238E27FC236}">
                <a16:creationId xmlns:a16="http://schemas.microsoft.com/office/drawing/2014/main" id="{4376313A-04A5-2C35-F461-8F113F0CA4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1691" y="3727300"/>
            <a:ext cx="491934" cy="4919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456A0E-DD07-A441-7A21-BAAA24BC4A1E}"/>
              </a:ext>
            </a:extLst>
          </p:cNvPr>
          <p:cNvSpPr txBox="1"/>
          <p:nvPr/>
        </p:nvSpPr>
        <p:spPr>
          <a:xfrm>
            <a:off x="8728363" y="4776405"/>
            <a:ext cx="5184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Arial"/>
                <a:cs typeface="Arial"/>
                <a:sym typeface="Arial"/>
              </a:rPr>
              <a:t>20</a:t>
            </a:r>
          </a:p>
        </p:txBody>
      </p:sp>
      <p:sp>
        <p:nvSpPr>
          <p:cNvPr id="8" name="TextBox 7">
            <a:extLst>
              <a:ext uri="{FF2B5EF4-FFF2-40B4-BE49-F238E27FC236}">
                <a16:creationId xmlns:a16="http://schemas.microsoft.com/office/drawing/2014/main" id="{0BD9DA66-F273-A921-34B4-49EA9A33806D}"/>
              </a:ext>
            </a:extLst>
          </p:cNvPr>
          <p:cNvSpPr txBox="1"/>
          <p:nvPr/>
        </p:nvSpPr>
        <p:spPr>
          <a:xfrm>
            <a:off x="2259767" y="29884"/>
            <a:ext cx="4624464" cy="754374"/>
          </a:xfrm>
          <a:prstGeom prst="rect">
            <a:avLst/>
          </a:prstGeom>
          <a:noFill/>
        </p:spPr>
        <p:txBody>
          <a:bodyPr wrap="square">
            <a:spAutoFit/>
          </a:bodyPr>
          <a:lstStyle/>
          <a:p>
            <a:pPr marL="0" marR="0" lvl="0" indent="0" algn="ctr" defTabSz="914400" rtl="0" eaLnBrk="1" fontAlgn="auto" latinLnBrk="0" hangingPunct="1">
              <a:lnSpc>
                <a:spcPct val="130009"/>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FFFFFF"/>
                </a:solidFill>
                <a:effectLst/>
                <a:uLnTx/>
                <a:uFillTx/>
                <a:latin typeface="Paytone"/>
                <a:ea typeface="Poppins"/>
                <a:cs typeface="Poppins"/>
                <a:sym typeface="Poppins"/>
              </a:rPr>
              <a:t>Chức năng</a:t>
            </a:r>
            <a:endParaRPr kumimoji="0" lang="en-US" sz="3600" b="1" i="0" u="none" strike="noStrike" kern="0" cap="none" spc="0" normalizeH="0" baseline="0" noProof="0" dirty="0">
              <a:ln>
                <a:noFill/>
              </a:ln>
              <a:solidFill>
                <a:srgbClr val="FFFFFF"/>
              </a:solidFill>
              <a:effectLst/>
              <a:uLnTx/>
              <a:uFillTx/>
              <a:latin typeface="Paytone"/>
              <a:ea typeface="Poppins"/>
              <a:cs typeface="Poppins"/>
              <a:sym typeface="Poppins"/>
            </a:endParaRPr>
          </a:p>
        </p:txBody>
      </p:sp>
      <p:sp>
        <p:nvSpPr>
          <p:cNvPr id="14" name="TextBox 13">
            <a:extLst>
              <a:ext uri="{FF2B5EF4-FFF2-40B4-BE49-F238E27FC236}">
                <a16:creationId xmlns:a16="http://schemas.microsoft.com/office/drawing/2014/main" id="{39700EE3-0A22-7A9F-3D67-F1714EB199EF}"/>
              </a:ext>
            </a:extLst>
          </p:cNvPr>
          <p:cNvSpPr txBox="1"/>
          <p:nvPr/>
        </p:nvSpPr>
        <p:spPr>
          <a:xfrm>
            <a:off x="712309" y="867192"/>
            <a:ext cx="7719381" cy="415498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4400" b="1" i="0" u="none" strike="noStrike" kern="0" cap="none" spc="0" normalizeH="0" baseline="0" noProof="0">
                <a:ln>
                  <a:noFill/>
                </a:ln>
                <a:solidFill>
                  <a:srgbClr val="FFFFFF"/>
                </a:solidFill>
                <a:effectLst/>
                <a:uLnTx/>
                <a:uFillTx/>
                <a:latin typeface="Arial"/>
                <a:cs typeface="Arial"/>
                <a:sym typeface="Arial"/>
              </a:rPr>
              <a:t>Chọn Hình từ Thiết Bị hoặc Camera:</a:t>
            </a:r>
            <a:r>
              <a:rPr kumimoji="0" lang="vi-VN" sz="4400" b="0" i="0" u="none" strike="noStrike" kern="0" cap="none" spc="0" normalizeH="0" baseline="0" noProof="0">
                <a:ln>
                  <a:noFill/>
                </a:ln>
                <a:solidFill>
                  <a:srgbClr val="FFFFFF"/>
                </a:solidFill>
                <a:effectLst/>
                <a:uLnTx/>
                <a:uFillTx/>
                <a:latin typeface="Arial"/>
                <a:cs typeface="Arial"/>
                <a:sym typeface="Arial"/>
              </a:rPr>
              <a:t> Người dùng có thể chọn hình ảnh từ thư viện hình ảnh của thiết bị hoặc chụp ảnh mới từ camera để thêm vào cây trồng của mình.</a:t>
            </a:r>
            <a:endParaRPr kumimoji="0" lang="en-US" sz="44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544960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7">
          <a:extLst>
            <a:ext uri="{FF2B5EF4-FFF2-40B4-BE49-F238E27FC236}">
              <a16:creationId xmlns:a16="http://schemas.microsoft.com/office/drawing/2014/main" id="{ECA7DF6C-094C-C92C-082C-B20DD7C54C5C}"/>
            </a:ext>
          </a:extLst>
        </p:cNvPr>
        <p:cNvGrpSpPr/>
        <p:nvPr/>
      </p:nvGrpSpPr>
      <p:grpSpPr>
        <a:xfrm>
          <a:off x="0" y="0"/>
          <a:ext cx="0" cy="0"/>
          <a:chOff x="0" y="0"/>
          <a:chExt cx="0" cy="0"/>
        </a:xfrm>
      </p:grpSpPr>
      <p:sp>
        <p:nvSpPr>
          <p:cNvPr id="250" name="Google Shape;250;p20">
            <a:extLst>
              <a:ext uri="{FF2B5EF4-FFF2-40B4-BE49-F238E27FC236}">
                <a16:creationId xmlns:a16="http://schemas.microsoft.com/office/drawing/2014/main" id="{1015B0FC-65C2-E7B3-CBBF-60424359B2D9}"/>
              </a:ext>
            </a:extLst>
          </p:cNvPr>
          <p:cNvSpPr/>
          <p:nvPr/>
        </p:nvSpPr>
        <p:spPr>
          <a:xfrm rot="-5400000">
            <a:off x="2606183" y="3634958"/>
            <a:ext cx="1507800" cy="1515300"/>
          </a:xfrm>
          <a:prstGeom prst="rtTriangle">
            <a:avLst/>
          </a:prstGeom>
          <a:solidFill>
            <a:schemeClr val="dk2"/>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0" name="Picture 2" descr="Star - Free nature icons">
            <a:extLst>
              <a:ext uri="{FF2B5EF4-FFF2-40B4-BE49-F238E27FC236}">
                <a16:creationId xmlns:a16="http://schemas.microsoft.com/office/drawing/2014/main" id="{D6D06150-EE6A-487E-4C71-6623B83F1D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375" y="991027"/>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tar - Free nature icons">
            <a:extLst>
              <a:ext uri="{FF2B5EF4-FFF2-40B4-BE49-F238E27FC236}">
                <a16:creationId xmlns:a16="http://schemas.microsoft.com/office/drawing/2014/main" id="{54F82341-B9AB-C826-33F7-9E89DB115B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1691" y="991027"/>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tar - Free nature icons">
            <a:extLst>
              <a:ext uri="{FF2B5EF4-FFF2-40B4-BE49-F238E27FC236}">
                <a16:creationId xmlns:a16="http://schemas.microsoft.com/office/drawing/2014/main" id="{5D4070E6-7A5E-4AD3-A8E4-00ED4F586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375" y="3727300"/>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ar - Free nature icons">
            <a:extLst>
              <a:ext uri="{FF2B5EF4-FFF2-40B4-BE49-F238E27FC236}">
                <a16:creationId xmlns:a16="http://schemas.microsoft.com/office/drawing/2014/main" id="{4376313A-04A5-2C35-F461-8F113F0CA4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1691" y="3727300"/>
            <a:ext cx="491934" cy="4919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456A0E-DD07-A441-7A21-BAAA24BC4A1E}"/>
              </a:ext>
            </a:extLst>
          </p:cNvPr>
          <p:cNvSpPr txBox="1"/>
          <p:nvPr/>
        </p:nvSpPr>
        <p:spPr>
          <a:xfrm>
            <a:off x="8728363" y="4776405"/>
            <a:ext cx="5184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Arial"/>
                <a:cs typeface="Arial"/>
                <a:sym typeface="Arial"/>
              </a:rPr>
              <a:t>21</a:t>
            </a:r>
          </a:p>
        </p:txBody>
      </p:sp>
      <p:sp>
        <p:nvSpPr>
          <p:cNvPr id="8" name="TextBox 7">
            <a:extLst>
              <a:ext uri="{FF2B5EF4-FFF2-40B4-BE49-F238E27FC236}">
                <a16:creationId xmlns:a16="http://schemas.microsoft.com/office/drawing/2014/main" id="{0BD9DA66-F273-A921-34B4-49EA9A33806D}"/>
              </a:ext>
            </a:extLst>
          </p:cNvPr>
          <p:cNvSpPr txBox="1"/>
          <p:nvPr/>
        </p:nvSpPr>
        <p:spPr>
          <a:xfrm>
            <a:off x="2259767" y="29884"/>
            <a:ext cx="4624464" cy="754374"/>
          </a:xfrm>
          <a:prstGeom prst="rect">
            <a:avLst/>
          </a:prstGeom>
          <a:noFill/>
        </p:spPr>
        <p:txBody>
          <a:bodyPr wrap="square">
            <a:spAutoFit/>
          </a:bodyPr>
          <a:lstStyle/>
          <a:p>
            <a:pPr marL="0" marR="0" lvl="0" indent="0" algn="ctr" defTabSz="914400" rtl="0" eaLnBrk="1" fontAlgn="auto" latinLnBrk="0" hangingPunct="1">
              <a:lnSpc>
                <a:spcPct val="130009"/>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FFFFFF"/>
                </a:solidFill>
                <a:effectLst/>
                <a:uLnTx/>
                <a:uFillTx/>
                <a:latin typeface="Paytone"/>
                <a:ea typeface="Poppins"/>
                <a:cs typeface="Poppins"/>
                <a:sym typeface="Poppins"/>
              </a:rPr>
              <a:t>Chức năng</a:t>
            </a:r>
            <a:endParaRPr kumimoji="0" lang="en-US" sz="3600" b="1" i="0" u="none" strike="noStrike" kern="0" cap="none" spc="0" normalizeH="0" baseline="0" noProof="0" dirty="0">
              <a:ln>
                <a:noFill/>
              </a:ln>
              <a:solidFill>
                <a:srgbClr val="FFFFFF"/>
              </a:solidFill>
              <a:effectLst/>
              <a:uLnTx/>
              <a:uFillTx/>
              <a:latin typeface="Paytone"/>
              <a:ea typeface="Poppins"/>
              <a:cs typeface="Poppins"/>
              <a:sym typeface="Poppins"/>
            </a:endParaRPr>
          </a:p>
        </p:txBody>
      </p:sp>
      <p:sp>
        <p:nvSpPr>
          <p:cNvPr id="14" name="TextBox 13">
            <a:extLst>
              <a:ext uri="{FF2B5EF4-FFF2-40B4-BE49-F238E27FC236}">
                <a16:creationId xmlns:a16="http://schemas.microsoft.com/office/drawing/2014/main" id="{39700EE3-0A22-7A9F-3D67-F1714EB199EF}"/>
              </a:ext>
            </a:extLst>
          </p:cNvPr>
          <p:cNvSpPr txBox="1"/>
          <p:nvPr/>
        </p:nvSpPr>
        <p:spPr>
          <a:xfrm>
            <a:off x="725477" y="991027"/>
            <a:ext cx="7719381" cy="347787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4400" b="1" i="0" u="none" strike="noStrike" kern="0" cap="none" spc="0" normalizeH="0" baseline="0" noProof="0">
                <a:ln>
                  <a:noFill/>
                </a:ln>
                <a:solidFill>
                  <a:srgbClr val="FFFFFF"/>
                </a:solidFill>
                <a:effectLst/>
                <a:uLnTx/>
                <a:uFillTx/>
                <a:latin typeface="Arial"/>
                <a:cs typeface="Arial"/>
                <a:sym typeface="Arial"/>
              </a:rPr>
              <a:t>Thiết Lập Chu Kỳ</a:t>
            </a:r>
            <a:r>
              <a:rPr kumimoji="0" lang="vi-VN" sz="4400" b="0" i="0" u="none" strike="noStrike" kern="0" cap="none" spc="0" normalizeH="0" baseline="0" noProof="0">
                <a:ln>
                  <a:noFill/>
                </a:ln>
                <a:solidFill>
                  <a:srgbClr val="FFFFFF"/>
                </a:solidFill>
                <a:effectLst/>
                <a:uLnTx/>
                <a:uFillTx/>
                <a:latin typeface="Arial"/>
                <a:cs typeface="Arial"/>
                <a:sym typeface="Arial"/>
              </a:rPr>
              <a:t>: Người dùng có thể thiết lập các chu kỳ chăm sóc cho từng loại cây trồng, bao gồm tần suất tưới nước, phân bón, phun </a:t>
            </a:r>
            <a:r>
              <a:rPr kumimoji="0" lang="en-US" sz="4400" b="0" i="0" u="none" strike="noStrike" kern="0" cap="none" spc="0" normalizeH="0" baseline="0" noProof="0">
                <a:ln>
                  <a:noFill/>
                </a:ln>
                <a:solidFill>
                  <a:srgbClr val="FFFFFF"/>
                </a:solidFill>
                <a:effectLst/>
                <a:uLnTx/>
                <a:uFillTx/>
                <a:latin typeface="Arial"/>
                <a:cs typeface="Arial"/>
                <a:sym typeface="Arial"/>
              </a:rPr>
              <a:t>thuốc.</a:t>
            </a:r>
          </a:p>
        </p:txBody>
      </p:sp>
    </p:spTree>
    <p:extLst>
      <p:ext uri="{BB962C8B-B14F-4D97-AF65-F5344CB8AC3E}">
        <p14:creationId xmlns:p14="http://schemas.microsoft.com/office/powerpoint/2010/main" val="1438673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2"/>
          <p:cNvSpPr/>
          <p:nvPr/>
        </p:nvSpPr>
        <p:spPr>
          <a:xfrm>
            <a:off x="0" y="0"/>
            <a:ext cx="9144000" cy="879764"/>
          </a:xfrm>
          <a:prstGeom prst="rect">
            <a:avLst/>
          </a:prstGeom>
          <a:solidFill>
            <a:srgbClr val="423EE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6" name="Google Shape;86;p12"/>
          <p:cNvSpPr/>
          <p:nvPr/>
        </p:nvSpPr>
        <p:spPr>
          <a:xfrm>
            <a:off x="7651655" y="0"/>
            <a:ext cx="1492500" cy="879764"/>
          </a:xfrm>
          <a:prstGeom prst="rect">
            <a:avLst/>
          </a:prstGeom>
          <a:solidFill>
            <a:srgbClr val="1C1D3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87" name="Google Shape;87;p12"/>
          <p:cNvGrpSpPr/>
          <p:nvPr/>
        </p:nvGrpSpPr>
        <p:grpSpPr>
          <a:xfrm>
            <a:off x="8148715" y="186290"/>
            <a:ext cx="579648" cy="499511"/>
            <a:chOff x="1568" y="0"/>
            <a:chExt cx="1398194" cy="1401311"/>
          </a:xfrm>
        </p:grpSpPr>
        <p:sp>
          <p:nvSpPr>
            <p:cNvPr id="88" name="Google Shape;88;p12"/>
            <p:cNvSpPr/>
            <p:nvPr/>
          </p:nvSpPr>
          <p:spPr>
            <a:xfrm>
              <a:off x="1568" y="0"/>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9" name="Google Shape;89;p12"/>
            <p:cNvSpPr/>
            <p:nvPr/>
          </p:nvSpPr>
          <p:spPr>
            <a:xfrm>
              <a:off x="704379" y="0"/>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0" name="Google Shape;90;p12"/>
            <p:cNvSpPr/>
            <p:nvPr/>
          </p:nvSpPr>
          <p:spPr>
            <a:xfrm>
              <a:off x="1568" y="702811"/>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1" name="Google Shape;91;p12"/>
            <p:cNvSpPr/>
            <p:nvPr/>
          </p:nvSpPr>
          <p:spPr>
            <a:xfrm>
              <a:off x="704379" y="702811"/>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92" name="Google Shape;92;p12"/>
          <p:cNvSpPr txBox="1"/>
          <p:nvPr/>
        </p:nvSpPr>
        <p:spPr>
          <a:xfrm>
            <a:off x="-155" y="65945"/>
            <a:ext cx="7651810" cy="738664"/>
          </a:xfrm>
          <a:prstGeom prst="rect">
            <a:avLst/>
          </a:prstGeom>
          <a:noFill/>
          <a:ln>
            <a:noFill/>
          </a:ln>
        </p:spPr>
        <p:txBody>
          <a:bodyPr spcFirstLastPara="1" wrap="square" lIns="0" tIns="0" rIns="0" bIns="0" anchor="t" anchorCtr="0">
            <a:spAutoFit/>
          </a:bodyPr>
          <a:lstStyle/>
          <a:p>
            <a:pPr lvl="0" algn="ctr">
              <a:lnSpc>
                <a:spcPct val="120000"/>
              </a:lnSpc>
            </a:pPr>
            <a:r>
              <a:rPr lang="en-US" sz="4000" b="1">
                <a:solidFill>
                  <a:schemeClr val="lt1"/>
                </a:solidFill>
                <a:latin typeface="Paytone"/>
                <a:ea typeface="Poppins Medium"/>
                <a:cs typeface="Poppins Medium"/>
                <a:sym typeface="Poppins Medium"/>
              </a:rPr>
              <a:t>Giao diện</a:t>
            </a:r>
          </a:p>
        </p:txBody>
      </p:sp>
      <p:sp>
        <p:nvSpPr>
          <p:cNvPr id="2" name="TextBox 1">
            <a:extLst>
              <a:ext uri="{FF2B5EF4-FFF2-40B4-BE49-F238E27FC236}">
                <a16:creationId xmlns:a16="http://schemas.microsoft.com/office/drawing/2014/main" id="{2AB2D602-F5B5-7DE7-5488-C7E530A7B225}"/>
              </a:ext>
            </a:extLst>
          </p:cNvPr>
          <p:cNvSpPr txBox="1"/>
          <p:nvPr/>
        </p:nvSpPr>
        <p:spPr>
          <a:xfrm>
            <a:off x="8728363" y="4776405"/>
            <a:ext cx="518457" cy="369332"/>
          </a:xfrm>
          <a:prstGeom prst="rect">
            <a:avLst/>
          </a:prstGeom>
          <a:noFill/>
        </p:spPr>
        <p:txBody>
          <a:bodyPr wrap="square" rtlCol="0">
            <a:spAutoFit/>
          </a:bodyPr>
          <a:lstStyle/>
          <a:p>
            <a:r>
              <a:rPr lang="en-US" sz="1800" b="1"/>
              <a:t>22</a:t>
            </a:r>
          </a:p>
        </p:txBody>
      </p:sp>
      <p:sp>
        <p:nvSpPr>
          <p:cNvPr id="5" name="Google Shape;392;p30">
            <a:extLst>
              <a:ext uri="{FF2B5EF4-FFF2-40B4-BE49-F238E27FC236}">
                <a16:creationId xmlns:a16="http://schemas.microsoft.com/office/drawing/2014/main" id="{4C80B68A-AEBC-CD80-0113-371596745416}"/>
              </a:ext>
            </a:extLst>
          </p:cNvPr>
          <p:cNvSpPr txBox="1"/>
          <p:nvPr/>
        </p:nvSpPr>
        <p:spPr>
          <a:xfrm>
            <a:off x="3660285" y="2047526"/>
            <a:ext cx="5327306" cy="1760482"/>
          </a:xfrm>
          <a:prstGeom prst="rect">
            <a:avLst/>
          </a:prstGeom>
          <a:noFill/>
          <a:ln>
            <a:noFill/>
          </a:ln>
        </p:spPr>
        <p:txBody>
          <a:bodyPr spcFirstLastPara="1" wrap="square" lIns="0" tIns="0" rIns="0" bIns="0" anchor="t" anchorCtr="0">
            <a:spAutoFit/>
          </a:bodyPr>
          <a:lstStyle/>
          <a:p>
            <a:pPr lvl="0" algn="ctr">
              <a:lnSpc>
                <a:spcPct val="130009"/>
              </a:lnSpc>
            </a:pPr>
            <a:r>
              <a:rPr lang="en-US" sz="4400" b="1">
                <a:solidFill>
                  <a:schemeClr val="dk1"/>
                </a:solidFill>
                <a:latin typeface="Paytone"/>
                <a:ea typeface="Poppins"/>
                <a:cs typeface="Poppins"/>
                <a:sym typeface="Poppins"/>
              </a:rPr>
              <a:t>Quản lý chu kì chăm sóc cây trồng</a:t>
            </a:r>
            <a:endParaRPr lang="en-US" sz="4400" dirty="0">
              <a:solidFill>
                <a:schemeClr val="dk1"/>
              </a:solidFill>
              <a:latin typeface="Paytone"/>
              <a:ea typeface="Poppins"/>
              <a:cs typeface="Poppins"/>
              <a:sym typeface="Poppins"/>
            </a:endParaRPr>
          </a:p>
        </p:txBody>
      </p:sp>
      <p:pic>
        <p:nvPicPr>
          <p:cNvPr id="4" name="Picture 3">
            <a:extLst>
              <a:ext uri="{FF2B5EF4-FFF2-40B4-BE49-F238E27FC236}">
                <a16:creationId xmlns:a16="http://schemas.microsoft.com/office/drawing/2014/main" id="{3CCE2B18-C22C-8042-B234-0CDDA768FB96}"/>
              </a:ext>
            </a:extLst>
          </p:cNvPr>
          <p:cNvPicPr>
            <a:picLocks noChangeAspect="1"/>
          </p:cNvPicPr>
          <p:nvPr/>
        </p:nvPicPr>
        <p:blipFill>
          <a:blip r:embed="rId3"/>
          <a:stretch>
            <a:fillRect/>
          </a:stretch>
        </p:blipFill>
        <p:spPr>
          <a:xfrm>
            <a:off x="1570132" y="960881"/>
            <a:ext cx="1961748" cy="4116674"/>
          </a:xfrm>
          <a:prstGeom prst="rect">
            <a:avLst/>
          </a:prstGeom>
        </p:spPr>
      </p:pic>
    </p:spTree>
    <p:extLst>
      <p:ext uri="{BB962C8B-B14F-4D97-AF65-F5344CB8AC3E}">
        <p14:creationId xmlns:p14="http://schemas.microsoft.com/office/powerpoint/2010/main" val="2790657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7">
          <a:extLst>
            <a:ext uri="{FF2B5EF4-FFF2-40B4-BE49-F238E27FC236}">
              <a16:creationId xmlns:a16="http://schemas.microsoft.com/office/drawing/2014/main" id="{ECA7DF6C-094C-C92C-082C-B20DD7C54C5C}"/>
            </a:ext>
          </a:extLst>
        </p:cNvPr>
        <p:cNvGrpSpPr/>
        <p:nvPr/>
      </p:nvGrpSpPr>
      <p:grpSpPr>
        <a:xfrm>
          <a:off x="0" y="0"/>
          <a:ext cx="0" cy="0"/>
          <a:chOff x="0" y="0"/>
          <a:chExt cx="0" cy="0"/>
        </a:xfrm>
      </p:grpSpPr>
      <p:sp>
        <p:nvSpPr>
          <p:cNvPr id="250" name="Google Shape;250;p20">
            <a:extLst>
              <a:ext uri="{FF2B5EF4-FFF2-40B4-BE49-F238E27FC236}">
                <a16:creationId xmlns:a16="http://schemas.microsoft.com/office/drawing/2014/main" id="{1015B0FC-65C2-E7B3-CBBF-60424359B2D9}"/>
              </a:ext>
            </a:extLst>
          </p:cNvPr>
          <p:cNvSpPr/>
          <p:nvPr/>
        </p:nvSpPr>
        <p:spPr>
          <a:xfrm rot="-5400000">
            <a:off x="2606183" y="3634958"/>
            <a:ext cx="1507800" cy="1515300"/>
          </a:xfrm>
          <a:prstGeom prst="rtTriangle">
            <a:avLst/>
          </a:prstGeom>
          <a:solidFill>
            <a:schemeClr val="dk2"/>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0" name="Picture 2" descr="Star - Free nature icons">
            <a:extLst>
              <a:ext uri="{FF2B5EF4-FFF2-40B4-BE49-F238E27FC236}">
                <a16:creationId xmlns:a16="http://schemas.microsoft.com/office/drawing/2014/main" id="{D6D06150-EE6A-487E-4C71-6623B83F1D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375" y="991027"/>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tar - Free nature icons">
            <a:extLst>
              <a:ext uri="{FF2B5EF4-FFF2-40B4-BE49-F238E27FC236}">
                <a16:creationId xmlns:a16="http://schemas.microsoft.com/office/drawing/2014/main" id="{54F82341-B9AB-C826-33F7-9E89DB115B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1691" y="991027"/>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tar - Free nature icons">
            <a:extLst>
              <a:ext uri="{FF2B5EF4-FFF2-40B4-BE49-F238E27FC236}">
                <a16:creationId xmlns:a16="http://schemas.microsoft.com/office/drawing/2014/main" id="{5D4070E6-7A5E-4AD3-A8E4-00ED4F586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375" y="3727300"/>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ar - Free nature icons">
            <a:extLst>
              <a:ext uri="{FF2B5EF4-FFF2-40B4-BE49-F238E27FC236}">
                <a16:creationId xmlns:a16="http://schemas.microsoft.com/office/drawing/2014/main" id="{4376313A-04A5-2C35-F461-8F113F0CA4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1691" y="3727300"/>
            <a:ext cx="491934" cy="4919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456A0E-DD07-A441-7A21-BAAA24BC4A1E}"/>
              </a:ext>
            </a:extLst>
          </p:cNvPr>
          <p:cNvSpPr txBox="1"/>
          <p:nvPr/>
        </p:nvSpPr>
        <p:spPr>
          <a:xfrm>
            <a:off x="8728363" y="4776405"/>
            <a:ext cx="5184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Arial"/>
                <a:cs typeface="Arial"/>
                <a:sym typeface="Arial"/>
              </a:rPr>
              <a:t>23</a:t>
            </a:r>
          </a:p>
        </p:txBody>
      </p:sp>
      <p:sp>
        <p:nvSpPr>
          <p:cNvPr id="8" name="TextBox 7">
            <a:extLst>
              <a:ext uri="{FF2B5EF4-FFF2-40B4-BE49-F238E27FC236}">
                <a16:creationId xmlns:a16="http://schemas.microsoft.com/office/drawing/2014/main" id="{0BD9DA66-F273-A921-34B4-49EA9A33806D}"/>
              </a:ext>
            </a:extLst>
          </p:cNvPr>
          <p:cNvSpPr txBox="1"/>
          <p:nvPr/>
        </p:nvSpPr>
        <p:spPr>
          <a:xfrm>
            <a:off x="2259767" y="29884"/>
            <a:ext cx="4624464" cy="754374"/>
          </a:xfrm>
          <a:prstGeom prst="rect">
            <a:avLst/>
          </a:prstGeom>
          <a:noFill/>
        </p:spPr>
        <p:txBody>
          <a:bodyPr wrap="square">
            <a:spAutoFit/>
          </a:bodyPr>
          <a:lstStyle/>
          <a:p>
            <a:pPr marL="0" marR="0" lvl="0" indent="0" algn="ctr" defTabSz="914400" rtl="0" eaLnBrk="1" fontAlgn="auto" latinLnBrk="0" hangingPunct="1">
              <a:lnSpc>
                <a:spcPct val="130009"/>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FFFFFF"/>
                </a:solidFill>
                <a:effectLst/>
                <a:uLnTx/>
                <a:uFillTx/>
                <a:latin typeface="Paytone"/>
                <a:ea typeface="Poppins"/>
                <a:cs typeface="Poppins"/>
                <a:sym typeface="Poppins"/>
              </a:rPr>
              <a:t>Chức năng</a:t>
            </a:r>
            <a:endParaRPr kumimoji="0" lang="en-US" sz="3600" b="1" i="0" u="none" strike="noStrike" kern="0" cap="none" spc="0" normalizeH="0" baseline="0" noProof="0" dirty="0">
              <a:ln>
                <a:noFill/>
              </a:ln>
              <a:solidFill>
                <a:srgbClr val="FFFFFF"/>
              </a:solidFill>
              <a:effectLst/>
              <a:uLnTx/>
              <a:uFillTx/>
              <a:latin typeface="Paytone"/>
              <a:ea typeface="Poppins"/>
              <a:cs typeface="Poppins"/>
              <a:sym typeface="Poppins"/>
            </a:endParaRPr>
          </a:p>
        </p:txBody>
      </p:sp>
      <p:sp>
        <p:nvSpPr>
          <p:cNvPr id="14" name="TextBox 13">
            <a:extLst>
              <a:ext uri="{FF2B5EF4-FFF2-40B4-BE49-F238E27FC236}">
                <a16:creationId xmlns:a16="http://schemas.microsoft.com/office/drawing/2014/main" id="{39700EE3-0A22-7A9F-3D67-F1714EB199EF}"/>
              </a:ext>
            </a:extLst>
          </p:cNvPr>
          <p:cNvSpPr txBox="1"/>
          <p:nvPr/>
        </p:nvSpPr>
        <p:spPr>
          <a:xfrm>
            <a:off x="712310" y="1144370"/>
            <a:ext cx="7719381" cy="304698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4800" b="1" i="0" u="none" strike="noStrike" kern="0" cap="none" spc="0" normalizeH="0" baseline="0" noProof="0">
                <a:ln>
                  <a:noFill/>
                </a:ln>
                <a:solidFill>
                  <a:srgbClr val="FFFFFF"/>
                </a:solidFill>
                <a:effectLst/>
                <a:uLnTx/>
                <a:uFillTx/>
                <a:latin typeface="Arial"/>
                <a:cs typeface="Arial"/>
                <a:sym typeface="Arial"/>
              </a:rPr>
              <a:t>Reset Chu Kỳ</a:t>
            </a:r>
            <a:r>
              <a:rPr kumimoji="0" lang="vi-VN" sz="4800" b="0" i="0" u="none" strike="noStrike" kern="0" cap="none" spc="0" normalizeH="0" baseline="0" noProof="0">
                <a:ln>
                  <a:noFill/>
                </a:ln>
                <a:solidFill>
                  <a:srgbClr val="FFFFFF"/>
                </a:solidFill>
                <a:effectLst/>
                <a:uLnTx/>
                <a:uFillTx/>
                <a:latin typeface="Arial"/>
                <a:cs typeface="Arial"/>
                <a:sym typeface="Arial"/>
              </a:rPr>
              <a:t>: Cung cấp tính năng </a:t>
            </a:r>
            <a:r>
              <a:rPr kumimoji="0" lang="en-US" sz="4800" b="0" i="0" u="none" strike="noStrike" kern="0" cap="none" spc="0" normalizeH="0" baseline="0" noProof="0">
                <a:ln>
                  <a:noFill/>
                </a:ln>
                <a:solidFill>
                  <a:srgbClr val="FFFFFF"/>
                </a:solidFill>
                <a:effectLst/>
                <a:uLnTx/>
                <a:uFillTx/>
                <a:latin typeface="Arial"/>
                <a:cs typeface="Arial"/>
                <a:sym typeface="Arial"/>
              </a:rPr>
              <a:t>đếm ngược ngày, </a:t>
            </a:r>
            <a:r>
              <a:rPr kumimoji="0" lang="vi-VN" sz="4800" b="0" i="0" u="none" strike="noStrike" kern="0" cap="none" spc="0" normalizeH="0" baseline="0" noProof="0">
                <a:ln>
                  <a:noFill/>
                </a:ln>
                <a:solidFill>
                  <a:srgbClr val="FFFFFF"/>
                </a:solidFill>
                <a:effectLst/>
                <a:uLnTx/>
                <a:uFillTx/>
                <a:latin typeface="Arial"/>
                <a:cs typeface="Arial"/>
                <a:sym typeface="Arial"/>
              </a:rPr>
              <a:t>đặt lại các chu kỳ chăm sóc đã được thiết lập trước đó.</a:t>
            </a:r>
            <a:endParaRPr kumimoji="0" lang="en-US" sz="48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00620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2"/>
          <p:cNvSpPr/>
          <p:nvPr/>
        </p:nvSpPr>
        <p:spPr>
          <a:xfrm>
            <a:off x="0" y="0"/>
            <a:ext cx="9144000" cy="879764"/>
          </a:xfrm>
          <a:prstGeom prst="rect">
            <a:avLst/>
          </a:prstGeom>
          <a:solidFill>
            <a:srgbClr val="423EE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6" name="Google Shape;86;p12"/>
          <p:cNvSpPr/>
          <p:nvPr/>
        </p:nvSpPr>
        <p:spPr>
          <a:xfrm>
            <a:off x="7651655" y="0"/>
            <a:ext cx="1492500" cy="879764"/>
          </a:xfrm>
          <a:prstGeom prst="rect">
            <a:avLst/>
          </a:prstGeom>
          <a:solidFill>
            <a:srgbClr val="1C1D3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87" name="Google Shape;87;p12"/>
          <p:cNvGrpSpPr/>
          <p:nvPr/>
        </p:nvGrpSpPr>
        <p:grpSpPr>
          <a:xfrm>
            <a:off x="8148715" y="186290"/>
            <a:ext cx="579648" cy="499511"/>
            <a:chOff x="1568" y="0"/>
            <a:chExt cx="1398194" cy="1401311"/>
          </a:xfrm>
        </p:grpSpPr>
        <p:sp>
          <p:nvSpPr>
            <p:cNvPr id="88" name="Google Shape;88;p12"/>
            <p:cNvSpPr/>
            <p:nvPr/>
          </p:nvSpPr>
          <p:spPr>
            <a:xfrm>
              <a:off x="1568" y="0"/>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9" name="Google Shape;89;p12"/>
            <p:cNvSpPr/>
            <p:nvPr/>
          </p:nvSpPr>
          <p:spPr>
            <a:xfrm>
              <a:off x="704379" y="0"/>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0" name="Google Shape;90;p12"/>
            <p:cNvSpPr/>
            <p:nvPr/>
          </p:nvSpPr>
          <p:spPr>
            <a:xfrm>
              <a:off x="1568" y="702811"/>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1" name="Google Shape;91;p12"/>
            <p:cNvSpPr/>
            <p:nvPr/>
          </p:nvSpPr>
          <p:spPr>
            <a:xfrm>
              <a:off x="704379" y="702811"/>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92" name="Google Shape;92;p12"/>
          <p:cNvSpPr txBox="1"/>
          <p:nvPr/>
        </p:nvSpPr>
        <p:spPr>
          <a:xfrm>
            <a:off x="-155" y="65945"/>
            <a:ext cx="7651810" cy="738664"/>
          </a:xfrm>
          <a:prstGeom prst="rect">
            <a:avLst/>
          </a:prstGeom>
          <a:noFill/>
          <a:ln>
            <a:noFill/>
          </a:ln>
        </p:spPr>
        <p:txBody>
          <a:bodyPr spcFirstLastPara="1" wrap="square" lIns="0" tIns="0" rIns="0" bIns="0" anchor="t" anchorCtr="0">
            <a:spAutoFit/>
          </a:bodyPr>
          <a:lstStyle/>
          <a:p>
            <a:pPr lvl="0" algn="ctr">
              <a:lnSpc>
                <a:spcPct val="120000"/>
              </a:lnSpc>
            </a:pPr>
            <a:r>
              <a:rPr lang="en-US" sz="4000" b="1">
                <a:solidFill>
                  <a:schemeClr val="lt1"/>
                </a:solidFill>
                <a:latin typeface="Paytone"/>
                <a:ea typeface="Poppins Medium"/>
                <a:cs typeface="Poppins Medium"/>
                <a:sym typeface="Poppins Medium"/>
              </a:rPr>
              <a:t>Giao diện</a:t>
            </a:r>
          </a:p>
        </p:txBody>
      </p:sp>
      <p:sp>
        <p:nvSpPr>
          <p:cNvPr id="2" name="TextBox 1">
            <a:extLst>
              <a:ext uri="{FF2B5EF4-FFF2-40B4-BE49-F238E27FC236}">
                <a16:creationId xmlns:a16="http://schemas.microsoft.com/office/drawing/2014/main" id="{2AB2D602-F5B5-7DE7-5488-C7E530A7B225}"/>
              </a:ext>
            </a:extLst>
          </p:cNvPr>
          <p:cNvSpPr txBox="1"/>
          <p:nvPr/>
        </p:nvSpPr>
        <p:spPr>
          <a:xfrm>
            <a:off x="8728363" y="4776405"/>
            <a:ext cx="518457" cy="369332"/>
          </a:xfrm>
          <a:prstGeom prst="rect">
            <a:avLst/>
          </a:prstGeom>
          <a:noFill/>
        </p:spPr>
        <p:txBody>
          <a:bodyPr wrap="square" rtlCol="0">
            <a:spAutoFit/>
          </a:bodyPr>
          <a:lstStyle/>
          <a:p>
            <a:r>
              <a:rPr lang="en-US" sz="1800" b="1"/>
              <a:t>24</a:t>
            </a:r>
          </a:p>
        </p:txBody>
      </p:sp>
      <p:sp>
        <p:nvSpPr>
          <p:cNvPr id="5" name="Google Shape;392;p30">
            <a:extLst>
              <a:ext uri="{FF2B5EF4-FFF2-40B4-BE49-F238E27FC236}">
                <a16:creationId xmlns:a16="http://schemas.microsoft.com/office/drawing/2014/main" id="{4C80B68A-AEBC-CD80-0113-371596745416}"/>
              </a:ext>
            </a:extLst>
          </p:cNvPr>
          <p:cNvSpPr txBox="1"/>
          <p:nvPr/>
        </p:nvSpPr>
        <p:spPr>
          <a:xfrm>
            <a:off x="3826541" y="2039999"/>
            <a:ext cx="4757680" cy="1760482"/>
          </a:xfrm>
          <a:prstGeom prst="rect">
            <a:avLst/>
          </a:prstGeom>
          <a:noFill/>
          <a:ln>
            <a:noFill/>
          </a:ln>
        </p:spPr>
        <p:txBody>
          <a:bodyPr spcFirstLastPara="1" wrap="square" lIns="0" tIns="0" rIns="0" bIns="0" anchor="t" anchorCtr="0">
            <a:spAutoFit/>
          </a:bodyPr>
          <a:lstStyle/>
          <a:p>
            <a:pPr lvl="0" algn="ctr">
              <a:lnSpc>
                <a:spcPct val="130009"/>
              </a:lnSpc>
            </a:pPr>
            <a:r>
              <a:rPr lang="en-US" sz="4400" b="1">
                <a:solidFill>
                  <a:schemeClr val="dk1"/>
                </a:solidFill>
                <a:latin typeface="Paytone"/>
                <a:ea typeface="Poppins"/>
                <a:cs typeface="Poppins"/>
                <a:sym typeface="Poppins"/>
              </a:rPr>
              <a:t>Khám phá các cây trồng khác</a:t>
            </a:r>
            <a:endParaRPr lang="en-US" sz="4400" dirty="0">
              <a:solidFill>
                <a:schemeClr val="dk1"/>
              </a:solidFill>
              <a:latin typeface="Paytone"/>
              <a:ea typeface="Poppins"/>
              <a:cs typeface="Poppins"/>
              <a:sym typeface="Poppins"/>
            </a:endParaRPr>
          </a:p>
        </p:txBody>
      </p:sp>
      <p:pic>
        <p:nvPicPr>
          <p:cNvPr id="8" name="Picture 7">
            <a:extLst>
              <a:ext uri="{FF2B5EF4-FFF2-40B4-BE49-F238E27FC236}">
                <a16:creationId xmlns:a16="http://schemas.microsoft.com/office/drawing/2014/main" id="{A3EA695E-F99E-B0B4-24A5-687D5DEE6FAA}"/>
              </a:ext>
            </a:extLst>
          </p:cNvPr>
          <p:cNvPicPr>
            <a:picLocks noChangeAspect="1"/>
          </p:cNvPicPr>
          <p:nvPr/>
        </p:nvPicPr>
        <p:blipFill>
          <a:blip r:embed="rId3"/>
          <a:stretch>
            <a:fillRect/>
          </a:stretch>
        </p:blipFill>
        <p:spPr>
          <a:xfrm>
            <a:off x="1462798" y="942808"/>
            <a:ext cx="1970665" cy="4134747"/>
          </a:xfrm>
          <a:prstGeom prst="rect">
            <a:avLst/>
          </a:prstGeom>
        </p:spPr>
      </p:pic>
    </p:spTree>
    <p:extLst>
      <p:ext uri="{BB962C8B-B14F-4D97-AF65-F5344CB8AC3E}">
        <p14:creationId xmlns:p14="http://schemas.microsoft.com/office/powerpoint/2010/main" val="1626547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7">
          <a:extLst>
            <a:ext uri="{FF2B5EF4-FFF2-40B4-BE49-F238E27FC236}">
              <a16:creationId xmlns:a16="http://schemas.microsoft.com/office/drawing/2014/main" id="{ECA7DF6C-094C-C92C-082C-B20DD7C54C5C}"/>
            </a:ext>
          </a:extLst>
        </p:cNvPr>
        <p:cNvGrpSpPr/>
        <p:nvPr/>
      </p:nvGrpSpPr>
      <p:grpSpPr>
        <a:xfrm>
          <a:off x="0" y="0"/>
          <a:ext cx="0" cy="0"/>
          <a:chOff x="0" y="0"/>
          <a:chExt cx="0" cy="0"/>
        </a:xfrm>
      </p:grpSpPr>
      <p:sp>
        <p:nvSpPr>
          <p:cNvPr id="250" name="Google Shape;250;p20">
            <a:extLst>
              <a:ext uri="{FF2B5EF4-FFF2-40B4-BE49-F238E27FC236}">
                <a16:creationId xmlns:a16="http://schemas.microsoft.com/office/drawing/2014/main" id="{1015B0FC-65C2-E7B3-CBBF-60424359B2D9}"/>
              </a:ext>
            </a:extLst>
          </p:cNvPr>
          <p:cNvSpPr/>
          <p:nvPr/>
        </p:nvSpPr>
        <p:spPr>
          <a:xfrm rot="-5400000">
            <a:off x="2606183" y="3634958"/>
            <a:ext cx="1507800" cy="1515300"/>
          </a:xfrm>
          <a:prstGeom prst="rtTriangle">
            <a:avLst/>
          </a:prstGeom>
          <a:solidFill>
            <a:schemeClr val="dk2"/>
          </a:solidFill>
          <a:ln>
            <a:noFill/>
          </a:ln>
        </p:spPr>
        <p:txBody>
          <a:bodyPr spcFirstLastPara="1" wrap="square" lIns="45725" tIns="22850" rIns="45725" bIns="228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0" name="Picture 2" descr="Star - Free nature icons">
            <a:extLst>
              <a:ext uri="{FF2B5EF4-FFF2-40B4-BE49-F238E27FC236}">
                <a16:creationId xmlns:a16="http://schemas.microsoft.com/office/drawing/2014/main" id="{D6D06150-EE6A-487E-4C71-6623B83F1D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375" y="991027"/>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tar - Free nature icons">
            <a:extLst>
              <a:ext uri="{FF2B5EF4-FFF2-40B4-BE49-F238E27FC236}">
                <a16:creationId xmlns:a16="http://schemas.microsoft.com/office/drawing/2014/main" id="{54F82341-B9AB-C826-33F7-9E89DB115B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1691" y="991027"/>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tar - Free nature icons">
            <a:extLst>
              <a:ext uri="{FF2B5EF4-FFF2-40B4-BE49-F238E27FC236}">
                <a16:creationId xmlns:a16="http://schemas.microsoft.com/office/drawing/2014/main" id="{5D4070E6-7A5E-4AD3-A8E4-00ED4F586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375" y="3727300"/>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ar - Free nature icons">
            <a:extLst>
              <a:ext uri="{FF2B5EF4-FFF2-40B4-BE49-F238E27FC236}">
                <a16:creationId xmlns:a16="http://schemas.microsoft.com/office/drawing/2014/main" id="{4376313A-04A5-2C35-F461-8F113F0CA4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1691" y="3727300"/>
            <a:ext cx="491934" cy="4919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456A0E-DD07-A441-7A21-BAAA24BC4A1E}"/>
              </a:ext>
            </a:extLst>
          </p:cNvPr>
          <p:cNvSpPr txBox="1"/>
          <p:nvPr/>
        </p:nvSpPr>
        <p:spPr>
          <a:xfrm>
            <a:off x="8728363" y="4776405"/>
            <a:ext cx="5184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Arial"/>
                <a:cs typeface="Arial"/>
                <a:sym typeface="Arial"/>
              </a:rPr>
              <a:t>25</a:t>
            </a:r>
          </a:p>
        </p:txBody>
      </p:sp>
      <p:sp>
        <p:nvSpPr>
          <p:cNvPr id="8" name="TextBox 7">
            <a:extLst>
              <a:ext uri="{FF2B5EF4-FFF2-40B4-BE49-F238E27FC236}">
                <a16:creationId xmlns:a16="http://schemas.microsoft.com/office/drawing/2014/main" id="{0BD9DA66-F273-A921-34B4-49EA9A33806D}"/>
              </a:ext>
            </a:extLst>
          </p:cNvPr>
          <p:cNvSpPr txBox="1"/>
          <p:nvPr/>
        </p:nvSpPr>
        <p:spPr>
          <a:xfrm>
            <a:off x="2259767" y="29884"/>
            <a:ext cx="4624464" cy="754374"/>
          </a:xfrm>
          <a:prstGeom prst="rect">
            <a:avLst/>
          </a:prstGeom>
          <a:noFill/>
        </p:spPr>
        <p:txBody>
          <a:bodyPr wrap="square">
            <a:spAutoFit/>
          </a:bodyPr>
          <a:lstStyle/>
          <a:p>
            <a:pPr marL="0" marR="0" lvl="0" indent="0" algn="ctr" defTabSz="914400" rtl="0" eaLnBrk="1" fontAlgn="auto" latinLnBrk="0" hangingPunct="1">
              <a:lnSpc>
                <a:spcPct val="130009"/>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FFFFFF"/>
                </a:solidFill>
                <a:effectLst/>
                <a:uLnTx/>
                <a:uFillTx/>
                <a:latin typeface="Paytone"/>
                <a:ea typeface="Poppins"/>
                <a:cs typeface="Poppins"/>
                <a:sym typeface="Poppins"/>
              </a:rPr>
              <a:t>Chức năng</a:t>
            </a:r>
            <a:endParaRPr kumimoji="0" lang="en-US" sz="3600" b="1" i="0" u="none" strike="noStrike" kern="0" cap="none" spc="0" normalizeH="0" baseline="0" noProof="0" dirty="0">
              <a:ln>
                <a:noFill/>
              </a:ln>
              <a:solidFill>
                <a:srgbClr val="FFFFFF"/>
              </a:solidFill>
              <a:effectLst/>
              <a:uLnTx/>
              <a:uFillTx/>
              <a:latin typeface="Paytone"/>
              <a:ea typeface="Poppins"/>
              <a:cs typeface="Poppins"/>
              <a:sym typeface="Poppins"/>
            </a:endParaRPr>
          </a:p>
        </p:txBody>
      </p:sp>
      <p:sp>
        <p:nvSpPr>
          <p:cNvPr id="14" name="TextBox 13">
            <a:extLst>
              <a:ext uri="{FF2B5EF4-FFF2-40B4-BE49-F238E27FC236}">
                <a16:creationId xmlns:a16="http://schemas.microsoft.com/office/drawing/2014/main" id="{39700EE3-0A22-7A9F-3D67-F1714EB199EF}"/>
              </a:ext>
            </a:extLst>
          </p:cNvPr>
          <p:cNvSpPr txBox="1"/>
          <p:nvPr/>
        </p:nvSpPr>
        <p:spPr>
          <a:xfrm>
            <a:off x="712308" y="991027"/>
            <a:ext cx="7719381" cy="378565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4800" b="1" i="0" u="none" strike="noStrike" kern="0" cap="none" spc="0" normalizeH="0" baseline="0" noProof="0">
                <a:ln>
                  <a:noFill/>
                </a:ln>
                <a:solidFill>
                  <a:srgbClr val="FFFFFF"/>
                </a:solidFill>
                <a:effectLst/>
                <a:uLnTx/>
                <a:uFillTx/>
                <a:latin typeface="Arial"/>
                <a:cs typeface="Arial"/>
                <a:sym typeface="Arial"/>
              </a:rPr>
              <a:t>Khám Phá Các Cây Trồng Khác</a:t>
            </a:r>
            <a:r>
              <a:rPr kumimoji="0" lang="vi-VN" sz="4800" b="0" i="0" u="none" strike="noStrike" kern="0" cap="none" spc="0" normalizeH="0" baseline="0" noProof="0">
                <a:ln>
                  <a:noFill/>
                </a:ln>
                <a:solidFill>
                  <a:srgbClr val="FFFFFF"/>
                </a:solidFill>
                <a:effectLst/>
                <a:uLnTx/>
                <a:uFillTx/>
                <a:latin typeface="Arial"/>
                <a:cs typeface="Arial"/>
                <a:sym typeface="Arial"/>
              </a:rPr>
              <a:t>: Người dùng có thể khám phá các loại cây trồng khác thông qua </a:t>
            </a:r>
            <a:r>
              <a:rPr kumimoji="0" lang="en-US" sz="4800" b="0" i="0" u="none" strike="noStrike" kern="0" cap="none" spc="0" normalizeH="0" baseline="0" noProof="0">
                <a:ln>
                  <a:noFill/>
                </a:ln>
                <a:solidFill>
                  <a:srgbClr val="FFFFFF"/>
                </a:solidFill>
                <a:effectLst/>
                <a:uLnTx/>
                <a:uFillTx/>
                <a:latin typeface="Arial"/>
                <a:cs typeface="Arial"/>
                <a:sym typeface="Arial"/>
              </a:rPr>
              <a:t>trang khám phá</a:t>
            </a:r>
            <a:r>
              <a:rPr kumimoji="0" lang="vi-VN" sz="4800" b="0" i="0" u="none" strike="noStrike" kern="0" cap="none" spc="0" normalizeH="0" baseline="0" noProof="0">
                <a:ln>
                  <a:noFill/>
                </a:ln>
                <a:solidFill>
                  <a:srgbClr val="FFFFFF"/>
                </a:solidFill>
                <a:effectLst/>
                <a:uLnTx/>
                <a:uFillTx/>
                <a:latin typeface="Arial"/>
                <a:cs typeface="Arial"/>
                <a:sym typeface="Arial"/>
              </a:rPr>
              <a:t>.</a:t>
            </a:r>
            <a:endParaRPr kumimoji="0" lang="en-US" sz="48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633909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2"/>
          <p:cNvSpPr/>
          <p:nvPr/>
        </p:nvSpPr>
        <p:spPr>
          <a:xfrm>
            <a:off x="0" y="0"/>
            <a:ext cx="9144000" cy="879764"/>
          </a:xfrm>
          <a:prstGeom prst="rect">
            <a:avLst/>
          </a:prstGeom>
          <a:solidFill>
            <a:srgbClr val="423EE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6" name="Google Shape;86;p12"/>
          <p:cNvSpPr/>
          <p:nvPr/>
        </p:nvSpPr>
        <p:spPr>
          <a:xfrm>
            <a:off x="7651655" y="0"/>
            <a:ext cx="1492500" cy="879764"/>
          </a:xfrm>
          <a:prstGeom prst="rect">
            <a:avLst/>
          </a:prstGeom>
          <a:solidFill>
            <a:srgbClr val="1C1D3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87" name="Google Shape;87;p12"/>
          <p:cNvGrpSpPr/>
          <p:nvPr/>
        </p:nvGrpSpPr>
        <p:grpSpPr>
          <a:xfrm>
            <a:off x="8148715" y="186290"/>
            <a:ext cx="579648" cy="499511"/>
            <a:chOff x="1568" y="0"/>
            <a:chExt cx="1398194" cy="1401311"/>
          </a:xfrm>
        </p:grpSpPr>
        <p:sp>
          <p:nvSpPr>
            <p:cNvPr id="88" name="Google Shape;88;p12"/>
            <p:cNvSpPr/>
            <p:nvPr/>
          </p:nvSpPr>
          <p:spPr>
            <a:xfrm>
              <a:off x="1568" y="0"/>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9" name="Google Shape;89;p12"/>
            <p:cNvSpPr/>
            <p:nvPr/>
          </p:nvSpPr>
          <p:spPr>
            <a:xfrm>
              <a:off x="704379" y="0"/>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0" name="Google Shape;90;p12"/>
            <p:cNvSpPr/>
            <p:nvPr/>
          </p:nvSpPr>
          <p:spPr>
            <a:xfrm>
              <a:off x="1568" y="702811"/>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1" name="Google Shape;91;p12"/>
            <p:cNvSpPr/>
            <p:nvPr/>
          </p:nvSpPr>
          <p:spPr>
            <a:xfrm>
              <a:off x="704379" y="702811"/>
              <a:ext cx="695383" cy="698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92" name="Google Shape;92;p12"/>
          <p:cNvSpPr txBox="1"/>
          <p:nvPr/>
        </p:nvSpPr>
        <p:spPr>
          <a:xfrm>
            <a:off x="-155" y="65945"/>
            <a:ext cx="7651810" cy="738664"/>
          </a:xfrm>
          <a:prstGeom prst="rect">
            <a:avLst/>
          </a:prstGeom>
          <a:noFill/>
          <a:ln>
            <a:noFill/>
          </a:ln>
        </p:spPr>
        <p:txBody>
          <a:bodyPr spcFirstLastPara="1" wrap="square" lIns="0" tIns="0" rIns="0" bIns="0" anchor="t" anchorCtr="0">
            <a:spAutoFit/>
          </a:bodyPr>
          <a:lstStyle/>
          <a:p>
            <a:pPr lvl="0" algn="ctr">
              <a:lnSpc>
                <a:spcPct val="120000"/>
              </a:lnSpc>
            </a:pPr>
            <a:r>
              <a:rPr lang="en-US" sz="4000" b="1">
                <a:solidFill>
                  <a:schemeClr val="lt1"/>
                </a:solidFill>
                <a:latin typeface="Paytone"/>
                <a:ea typeface="Poppins Medium"/>
                <a:cs typeface="Poppins Medium"/>
                <a:sym typeface="Poppins Medium"/>
              </a:rPr>
              <a:t>Giao diện</a:t>
            </a:r>
          </a:p>
        </p:txBody>
      </p:sp>
      <p:sp>
        <p:nvSpPr>
          <p:cNvPr id="2" name="TextBox 1">
            <a:extLst>
              <a:ext uri="{FF2B5EF4-FFF2-40B4-BE49-F238E27FC236}">
                <a16:creationId xmlns:a16="http://schemas.microsoft.com/office/drawing/2014/main" id="{2AB2D602-F5B5-7DE7-5488-C7E530A7B225}"/>
              </a:ext>
            </a:extLst>
          </p:cNvPr>
          <p:cNvSpPr txBox="1"/>
          <p:nvPr/>
        </p:nvSpPr>
        <p:spPr>
          <a:xfrm>
            <a:off x="8728363" y="4776405"/>
            <a:ext cx="518457" cy="369332"/>
          </a:xfrm>
          <a:prstGeom prst="rect">
            <a:avLst/>
          </a:prstGeom>
          <a:noFill/>
        </p:spPr>
        <p:txBody>
          <a:bodyPr wrap="square" rtlCol="0">
            <a:spAutoFit/>
          </a:bodyPr>
          <a:lstStyle/>
          <a:p>
            <a:r>
              <a:rPr lang="en-US" sz="1800" b="1"/>
              <a:t>26</a:t>
            </a:r>
          </a:p>
        </p:txBody>
      </p:sp>
      <p:sp>
        <p:nvSpPr>
          <p:cNvPr id="5" name="Google Shape;392;p30">
            <a:extLst>
              <a:ext uri="{FF2B5EF4-FFF2-40B4-BE49-F238E27FC236}">
                <a16:creationId xmlns:a16="http://schemas.microsoft.com/office/drawing/2014/main" id="{4C80B68A-AEBC-CD80-0113-371596745416}"/>
              </a:ext>
            </a:extLst>
          </p:cNvPr>
          <p:cNvSpPr txBox="1"/>
          <p:nvPr/>
        </p:nvSpPr>
        <p:spPr>
          <a:xfrm>
            <a:off x="3825750" y="1732584"/>
            <a:ext cx="5070121" cy="2640723"/>
          </a:xfrm>
          <a:prstGeom prst="rect">
            <a:avLst/>
          </a:prstGeom>
          <a:noFill/>
          <a:ln>
            <a:noFill/>
          </a:ln>
        </p:spPr>
        <p:txBody>
          <a:bodyPr spcFirstLastPara="1" wrap="square" lIns="0" tIns="0" rIns="0" bIns="0" anchor="t" anchorCtr="0">
            <a:spAutoFit/>
          </a:bodyPr>
          <a:lstStyle/>
          <a:p>
            <a:pPr lvl="0" algn="ctr">
              <a:lnSpc>
                <a:spcPct val="130009"/>
              </a:lnSpc>
            </a:pPr>
            <a:r>
              <a:rPr lang="en-US" sz="4400" b="1">
                <a:solidFill>
                  <a:schemeClr val="dk1"/>
                </a:solidFill>
                <a:latin typeface="Paytone"/>
                <a:ea typeface="Poppins"/>
                <a:cs typeface="Poppins"/>
                <a:sym typeface="Poppins"/>
              </a:rPr>
              <a:t>Xem thông tin của cây và các yêu cầu chăm sóc</a:t>
            </a:r>
            <a:endParaRPr lang="en-US" sz="4400" dirty="0">
              <a:solidFill>
                <a:schemeClr val="dk1"/>
              </a:solidFill>
              <a:latin typeface="Paytone"/>
              <a:ea typeface="Poppins"/>
              <a:cs typeface="Poppins"/>
              <a:sym typeface="Poppins"/>
            </a:endParaRPr>
          </a:p>
        </p:txBody>
      </p:sp>
      <p:pic>
        <p:nvPicPr>
          <p:cNvPr id="4" name="Picture 3">
            <a:extLst>
              <a:ext uri="{FF2B5EF4-FFF2-40B4-BE49-F238E27FC236}">
                <a16:creationId xmlns:a16="http://schemas.microsoft.com/office/drawing/2014/main" id="{8104265E-28B8-E9A0-40EA-7BA779CD814E}"/>
              </a:ext>
            </a:extLst>
          </p:cNvPr>
          <p:cNvPicPr>
            <a:picLocks noChangeAspect="1"/>
          </p:cNvPicPr>
          <p:nvPr/>
        </p:nvPicPr>
        <p:blipFill>
          <a:blip r:embed="rId3"/>
          <a:stretch>
            <a:fillRect/>
          </a:stretch>
        </p:blipFill>
        <p:spPr>
          <a:xfrm>
            <a:off x="1607417" y="1028337"/>
            <a:ext cx="1929901" cy="4049218"/>
          </a:xfrm>
          <a:prstGeom prst="rect">
            <a:avLst/>
          </a:prstGeom>
        </p:spPr>
      </p:pic>
    </p:spTree>
    <p:extLst>
      <p:ext uri="{BB962C8B-B14F-4D97-AF65-F5344CB8AC3E}">
        <p14:creationId xmlns:p14="http://schemas.microsoft.com/office/powerpoint/2010/main" val="634170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7">
          <a:extLst>
            <a:ext uri="{FF2B5EF4-FFF2-40B4-BE49-F238E27FC236}">
              <a16:creationId xmlns:a16="http://schemas.microsoft.com/office/drawing/2014/main" id="{ECA7DF6C-094C-C92C-082C-B20DD7C54C5C}"/>
            </a:ext>
          </a:extLst>
        </p:cNvPr>
        <p:cNvGrpSpPr/>
        <p:nvPr/>
      </p:nvGrpSpPr>
      <p:grpSpPr>
        <a:xfrm>
          <a:off x="0" y="0"/>
          <a:ext cx="0" cy="0"/>
          <a:chOff x="0" y="0"/>
          <a:chExt cx="0" cy="0"/>
        </a:xfrm>
      </p:grpSpPr>
      <p:sp>
        <p:nvSpPr>
          <p:cNvPr id="250" name="Google Shape;250;p20">
            <a:extLst>
              <a:ext uri="{FF2B5EF4-FFF2-40B4-BE49-F238E27FC236}">
                <a16:creationId xmlns:a16="http://schemas.microsoft.com/office/drawing/2014/main" id="{1015B0FC-65C2-E7B3-CBBF-60424359B2D9}"/>
              </a:ext>
            </a:extLst>
          </p:cNvPr>
          <p:cNvSpPr/>
          <p:nvPr/>
        </p:nvSpPr>
        <p:spPr>
          <a:xfrm rot="-5400000">
            <a:off x="2606183" y="3634958"/>
            <a:ext cx="1507800" cy="1515300"/>
          </a:xfrm>
          <a:prstGeom prst="rtTriangle">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pic>
        <p:nvPicPr>
          <p:cNvPr id="10" name="Picture 2" descr="Star - Free nature icons">
            <a:extLst>
              <a:ext uri="{FF2B5EF4-FFF2-40B4-BE49-F238E27FC236}">
                <a16:creationId xmlns:a16="http://schemas.microsoft.com/office/drawing/2014/main" id="{D6D06150-EE6A-487E-4C71-6623B83F1D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375" y="991027"/>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tar - Free nature icons">
            <a:extLst>
              <a:ext uri="{FF2B5EF4-FFF2-40B4-BE49-F238E27FC236}">
                <a16:creationId xmlns:a16="http://schemas.microsoft.com/office/drawing/2014/main" id="{54F82341-B9AB-C826-33F7-9E89DB115B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1691" y="991027"/>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tar - Free nature icons">
            <a:extLst>
              <a:ext uri="{FF2B5EF4-FFF2-40B4-BE49-F238E27FC236}">
                <a16:creationId xmlns:a16="http://schemas.microsoft.com/office/drawing/2014/main" id="{5D4070E6-7A5E-4AD3-A8E4-00ED4F586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375" y="3727300"/>
            <a:ext cx="491934" cy="4919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ar - Free nature icons">
            <a:extLst>
              <a:ext uri="{FF2B5EF4-FFF2-40B4-BE49-F238E27FC236}">
                <a16:creationId xmlns:a16="http://schemas.microsoft.com/office/drawing/2014/main" id="{4376313A-04A5-2C35-F461-8F113F0CA4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1691" y="3727300"/>
            <a:ext cx="491934" cy="4919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456A0E-DD07-A441-7A21-BAAA24BC4A1E}"/>
              </a:ext>
            </a:extLst>
          </p:cNvPr>
          <p:cNvSpPr txBox="1"/>
          <p:nvPr/>
        </p:nvSpPr>
        <p:spPr>
          <a:xfrm>
            <a:off x="8728363" y="4776405"/>
            <a:ext cx="518457" cy="369332"/>
          </a:xfrm>
          <a:prstGeom prst="rect">
            <a:avLst/>
          </a:prstGeom>
          <a:noFill/>
        </p:spPr>
        <p:txBody>
          <a:bodyPr wrap="square" rtlCol="0">
            <a:spAutoFit/>
          </a:bodyPr>
          <a:lstStyle/>
          <a:p>
            <a:r>
              <a:rPr lang="en-US" sz="1800" b="1">
                <a:solidFill>
                  <a:schemeClr val="bg1"/>
                </a:solidFill>
              </a:rPr>
              <a:t>27</a:t>
            </a:r>
          </a:p>
        </p:txBody>
      </p:sp>
      <p:sp>
        <p:nvSpPr>
          <p:cNvPr id="8" name="TextBox 7">
            <a:extLst>
              <a:ext uri="{FF2B5EF4-FFF2-40B4-BE49-F238E27FC236}">
                <a16:creationId xmlns:a16="http://schemas.microsoft.com/office/drawing/2014/main" id="{0BD9DA66-F273-A921-34B4-49EA9A33806D}"/>
              </a:ext>
            </a:extLst>
          </p:cNvPr>
          <p:cNvSpPr txBox="1"/>
          <p:nvPr/>
        </p:nvSpPr>
        <p:spPr>
          <a:xfrm>
            <a:off x="2259767" y="29884"/>
            <a:ext cx="4624464" cy="754374"/>
          </a:xfrm>
          <a:prstGeom prst="rect">
            <a:avLst/>
          </a:prstGeom>
          <a:noFill/>
        </p:spPr>
        <p:txBody>
          <a:bodyPr wrap="square">
            <a:spAutoFit/>
          </a:bodyPr>
          <a:lstStyle/>
          <a:p>
            <a:pPr marL="0" lvl="0" indent="0" algn="ctr" rtl="0">
              <a:lnSpc>
                <a:spcPct val="130009"/>
              </a:lnSpc>
              <a:spcBef>
                <a:spcPts val="0"/>
              </a:spcBef>
              <a:spcAft>
                <a:spcPts val="0"/>
              </a:spcAft>
              <a:buNone/>
            </a:pPr>
            <a:r>
              <a:rPr lang="en-US" sz="3600" b="1">
                <a:solidFill>
                  <a:schemeClr val="bg1"/>
                </a:solidFill>
                <a:latin typeface="Paytone"/>
                <a:ea typeface="Poppins"/>
                <a:cs typeface="Poppins"/>
                <a:sym typeface="Poppins"/>
              </a:rPr>
              <a:t>Chức năng</a:t>
            </a:r>
            <a:endParaRPr lang="en-US" sz="3600" b="1" dirty="0">
              <a:solidFill>
                <a:schemeClr val="bg1"/>
              </a:solidFill>
              <a:latin typeface="Paytone"/>
              <a:ea typeface="Poppins"/>
              <a:cs typeface="Poppins"/>
              <a:sym typeface="Poppins"/>
            </a:endParaRPr>
          </a:p>
        </p:txBody>
      </p:sp>
      <p:sp>
        <p:nvSpPr>
          <p:cNvPr id="14" name="TextBox 13">
            <a:extLst>
              <a:ext uri="{FF2B5EF4-FFF2-40B4-BE49-F238E27FC236}">
                <a16:creationId xmlns:a16="http://schemas.microsoft.com/office/drawing/2014/main" id="{39700EE3-0A22-7A9F-3D67-F1714EB199EF}"/>
              </a:ext>
            </a:extLst>
          </p:cNvPr>
          <p:cNvSpPr txBox="1"/>
          <p:nvPr/>
        </p:nvSpPr>
        <p:spPr>
          <a:xfrm>
            <a:off x="712308" y="991027"/>
            <a:ext cx="7719381" cy="347787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vi-VN" sz="4400" b="1">
                <a:solidFill>
                  <a:schemeClr val="bg1"/>
                </a:solidFill>
              </a:rPr>
              <a:t>Xem Thông Tin Chi Tiết: </a:t>
            </a:r>
            <a:r>
              <a:rPr lang="vi-VN" sz="4400">
                <a:solidFill>
                  <a:schemeClr val="bg1"/>
                </a:solidFill>
              </a:rPr>
              <a:t>Cung cấp thông tin chi tiết về mỗi loại cây trồng bao gồm tên gọi, mô tả, hình ảnh và các hướng dẫn chăm sóc.</a:t>
            </a:r>
          </a:p>
        </p:txBody>
      </p:sp>
    </p:spTree>
    <p:extLst>
      <p:ext uri="{BB962C8B-B14F-4D97-AF65-F5344CB8AC3E}">
        <p14:creationId xmlns:p14="http://schemas.microsoft.com/office/powerpoint/2010/main" val="2787174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8"/>
          <p:cNvSpPr/>
          <p:nvPr/>
        </p:nvSpPr>
        <p:spPr>
          <a:xfrm>
            <a:off x="0" y="0"/>
            <a:ext cx="3467400" cy="5143500"/>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97" name="Google Shape;197;p18"/>
          <p:cNvSpPr/>
          <p:nvPr/>
        </p:nvSpPr>
        <p:spPr>
          <a:xfrm>
            <a:off x="-1" y="3883093"/>
            <a:ext cx="3467400" cy="12594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98" name="Google Shape;198;p18"/>
          <p:cNvSpPr txBox="1"/>
          <p:nvPr/>
        </p:nvSpPr>
        <p:spPr>
          <a:xfrm>
            <a:off x="185736" y="253095"/>
            <a:ext cx="3210225" cy="76944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5000" b="1" dirty="0">
                <a:solidFill>
                  <a:schemeClr val="dk1"/>
                </a:solidFill>
                <a:latin typeface="Paytone"/>
                <a:ea typeface="Poppins"/>
                <a:cs typeface="Poppins Medium"/>
                <a:sym typeface="Poppins Medium"/>
              </a:rPr>
              <a:t>NỘI DUNG</a:t>
            </a:r>
            <a:endParaRPr sz="5000" b="1" dirty="0">
              <a:solidFill>
                <a:schemeClr val="dk1"/>
              </a:solidFill>
              <a:latin typeface="Paytone"/>
              <a:ea typeface="Poppins"/>
              <a:cs typeface="Poppins"/>
              <a:sym typeface="Poppins"/>
            </a:endParaRPr>
          </a:p>
        </p:txBody>
      </p:sp>
      <p:grpSp>
        <p:nvGrpSpPr>
          <p:cNvPr id="199" name="Google Shape;199;p18"/>
          <p:cNvGrpSpPr/>
          <p:nvPr/>
        </p:nvGrpSpPr>
        <p:grpSpPr>
          <a:xfrm>
            <a:off x="-1680265" y="3968966"/>
            <a:ext cx="3360249" cy="3360249"/>
            <a:chOff x="0" y="0"/>
            <a:chExt cx="8960663" cy="8960663"/>
          </a:xfrm>
        </p:grpSpPr>
        <p:sp>
          <p:nvSpPr>
            <p:cNvPr id="200" name="Google Shape;200;p18"/>
            <p:cNvSpPr/>
            <p:nvPr/>
          </p:nvSpPr>
          <p:spPr>
            <a:xfrm>
              <a:off x="0" y="0"/>
              <a:ext cx="8960663" cy="8960663"/>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1" name="Google Shape;201;p18"/>
            <p:cNvSpPr/>
            <p:nvPr/>
          </p:nvSpPr>
          <p:spPr>
            <a:xfrm>
              <a:off x="785274" y="785274"/>
              <a:ext cx="7387780" cy="7387780"/>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grpSp>
        <p:nvGrpSpPr>
          <p:cNvPr id="202" name="Google Shape;202;p18"/>
          <p:cNvGrpSpPr/>
          <p:nvPr/>
        </p:nvGrpSpPr>
        <p:grpSpPr>
          <a:xfrm>
            <a:off x="4240596" y="696225"/>
            <a:ext cx="4043200" cy="560153"/>
            <a:chOff x="4614" y="-58794"/>
            <a:chExt cx="10781868" cy="1493742"/>
          </a:xfrm>
        </p:grpSpPr>
        <p:sp>
          <p:nvSpPr>
            <p:cNvPr id="204" name="Google Shape;204;p18"/>
            <p:cNvSpPr txBox="1"/>
            <p:nvPr/>
          </p:nvSpPr>
          <p:spPr>
            <a:xfrm>
              <a:off x="1221281" y="-58794"/>
              <a:ext cx="9565201" cy="1493742"/>
            </a:xfrm>
            <a:prstGeom prst="rect">
              <a:avLst/>
            </a:prstGeom>
            <a:noFill/>
            <a:ln>
              <a:noFill/>
            </a:ln>
          </p:spPr>
          <p:txBody>
            <a:bodyPr spcFirstLastPara="1" wrap="square" lIns="0" tIns="0" rIns="0" bIns="0" anchor="t" anchorCtr="0">
              <a:spAutoFit/>
            </a:bodyPr>
            <a:lstStyle/>
            <a:p>
              <a:pPr marL="0" marR="0" lvl="0" indent="0" algn="l" rtl="0">
                <a:lnSpc>
                  <a:spcPct val="130009"/>
                </a:lnSpc>
                <a:spcBef>
                  <a:spcPts val="0"/>
                </a:spcBef>
                <a:spcAft>
                  <a:spcPts val="0"/>
                </a:spcAft>
                <a:buNone/>
              </a:pPr>
              <a:r>
                <a:rPr lang="en-US" sz="2800" b="1">
                  <a:solidFill>
                    <a:schemeClr val="dk1"/>
                  </a:solidFill>
                  <a:latin typeface="Paytone"/>
                  <a:ea typeface="Poppins"/>
                  <a:cs typeface="Poppins"/>
                  <a:sym typeface="Poppins"/>
                </a:rPr>
                <a:t>Giới thiệu về đề tài</a:t>
              </a:r>
              <a:endParaRPr lang="en-US" sz="2800" dirty="0">
                <a:solidFill>
                  <a:schemeClr val="dk1"/>
                </a:solidFill>
                <a:latin typeface="Paytone"/>
                <a:ea typeface="Poppins"/>
                <a:cs typeface="Poppins"/>
                <a:sym typeface="Poppins"/>
              </a:endParaRPr>
            </a:p>
          </p:txBody>
        </p:sp>
        <p:sp>
          <p:nvSpPr>
            <p:cNvPr id="205" name="Google Shape;205;p18"/>
            <p:cNvSpPr/>
            <p:nvPr/>
          </p:nvSpPr>
          <p:spPr>
            <a:xfrm rot="5400000">
              <a:off x="-50694" y="328630"/>
              <a:ext cx="825500" cy="714883"/>
            </a:xfrm>
            <a:custGeom>
              <a:avLst/>
              <a:gdLst/>
              <a:ahLst/>
              <a:cxnLst/>
              <a:rect l="l" t="t" r="r" b="b"/>
              <a:pathLst>
                <a:path w="6350000" h="5499100" extrusionOk="0">
                  <a:moveTo>
                    <a:pt x="0" y="5499100"/>
                  </a:moveTo>
                  <a:lnTo>
                    <a:pt x="3175000" y="0"/>
                  </a:lnTo>
                  <a:lnTo>
                    <a:pt x="6350000" y="5499100"/>
                  </a:lnTo>
                  <a:lnTo>
                    <a:pt x="0" y="5499100"/>
                  </a:lnTo>
                  <a:close/>
                </a:path>
              </a:pathLst>
            </a:custGeom>
            <a:solidFill>
              <a:schemeClr val="dk2"/>
            </a:solidFill>
            <a:ln>
              <a:noFill/>
            </a:ln>
          </p:spPr>
        </p:sp>
      </p:grpSp>
      <p:grpSp>
        <p:nvGrpSpPr>
          <p:cNvPr id="206" name="Google Shape;206;p18"/>
          <p:cNvGrpSpPr/>
          <p:nvPr/>
        </p:nvGrpSpPr>
        <p:grpSpPr>
          <a:xfrm>
            <a:off x="4240596" y="1722645"/>
            <a:ext cx="4283526" cy="560153"/>
            <a:chOff x="4614" y="-28575"/>
            <a:chExt cx="10709275" cy="1493741"/>
          </a:xfrm>
        </p:grpSpPr>
        <p:sp>
          <p:nvSpPr>
            <p:cNvPr id="208" name="Google Shape;208;p18"/>
            <p:cNvSpPr txBox="1"/>
            <p:nvPr/>
          </p:nvSpPr>
          <p:spPr>
            <a:xfrm>
              <a:off x="1148688" y="-28575"/>
              <a:ext cx="9565201" cy="1493741"/>
            </a:xfrm>
            <a:prstGeom prst="rect">
              <a:avLst/>
            </a:prstGeom>
            <a:noFill/>
            <a:ln>
              <a:noFill/>
            </a:ln>
          </p:spPr>
          <p:txBody>
            <a:bodyPr spcFirstLastPara="1" wrap="square" lIns="0" tIns="0" rIns="0" bIns="0" anchor="t" anchorCtr="0">
              <a:spAutoFit/>
            </a:bodyPr>
            <a:lstStyle/>
            <a:p>
              <a:pPr marL="0" marR="0" lvl="0" indent="0" algn="l" rtl="0">
                <a:lnSpc>
                  <a:spcPct val="130009"/>
                </a:lnSpc>
                <a:spcBef>
                  <a:spcPts val="0"/>
                </a:spcBef>
                <a:spcAft>
                  <a:spcPts val="0"/>
                </a:spcAft>
                <a:buNone/>
              </a:pPr>
              <a:r>
                <a:rPr lang="en" sz="2800" b="1">
                  <a:solidFill>
                    <a:schemeClr val="dk1"/>
                  </a:solidFill>
                  <a:latin typeface="Paytone"/>
                  <a:ea typeface="Poppins"/>
                  <a:cs typeface="Poppins"/>
                  <a:sym typeface="Poppins"/>
                </a:rPr>
                <a:t>Giao diện và chức năng</a:t>
              </a:r>
              <a:endParaRPr sz="2800" dirty="0">
                <a:solidFill>
                  <a:schemeClr val="dk1"/>
                </a:solidFill>
                <a:latin typeface="Paytone"/>
                <a:ea typeface="Poppins"/>
                <a:cs typeface="Poppins"/>
                <a:sym typeface="Poppins"/>
              </a:endParaRPr>
            </a:p>
          </p:txBody>
        </p:sp>
        <p:sp>
          <p:nvSpPr>
            <p:cNvPr id="209" name="Google Shape;209;p18"/>
            <p:cNvSpPr/>
            <p:nvPr/>
          </p:nvSpPr>
          <p:spPr>
            <a:xfrm rot="5400000">
              <a:off x="-50694" y="328630"/>
              <a:ext cx="825500" cy="714883"/>
            </a:xfrm>
            <a:custGeom>
              <a:avLst/>
              <a:gdLst/>
              <a:ahLst/>
              <a:cxnLst/>
              <a:rect l="l" t="t" r="r" b="b"/>
              <a:pathLst>
                <a:path w="6350000" h="5499100" extrusionOk="0">
                  <a:moveTo>
                    <a:pt x="0" y="5499100"/>
                  </a:moveTo>
                  <a:lnTo>
                    <a:pt x="3175000" y="0"/>
                  </a:lnTo>
                  <a:lnTo>
                    <a:pt x="6350000" y="5499100"/>
                  </a:lnTo>
                  <a:lnTo>
                    <a:pt x="0" y="5499100"/>
                  </a:lnTo>
                  <a:close/>
                </a:path>
              </a:pathLst>
            </a:custGeom>
            <a:solidFill>
              <a:schemeClr val="dk2"/>
            </a:solidFill>
            <a:ln>
              <a:noFill/>
            </a:ln>
          </p:spPr>
        </p:sp>
      </p:grpSp>
      <p:sp>
        <p:nvSpPr>
          <p:cNvPr id="214" name="Google Shape;214;p18"/>
          <p:cNvSpPr/>
          <p:nvPr/>
        </p:nvSpPr>
        <p:spPr>
          <a:xfrm>
            <a:off x="2405078" y="4211068"/>
            <a:ext cx="605579" cy="605579"/>
          </a:xfrm>
          <a:custGeom>
            <a:avLst/>
            <a:gdLst/>
            <a:ahLst/>
            <a:cxnLst/>
            <a:rect l="l" t="t" r="r" b="b"/>
            <a:pathLst>
              <a:path w="1211159" h="1211159" extrusionOk="0">
                <a:moveTo>
                  <a:pt x="605580" y="302793"/>
                </a:moveTo>
                <a:lnTo>
                  <a:pt x="581785" y="420649"/>
                </a:lnTo>
                <a:cubicBezTo>
                  <a:pt x="547311" y="502156"/>
                  <a:pt x="478162" y="565426"/>
                  <a:pt x="392831" y="591967"/>
                </a:cubicBezTo>
                <a:lnTo>
                  <a:pt x="302794" y="605580"/>
                </a:lnTo>
                <a:lnTo>
                  <a:pt x="363813" y="611731"/>
                </a:lnTo>
                <a:cubicBezTo>
                  <a:pt x="482078" y="635931"/>
                  <a:pt x="575228" y="729081"/>
                  <a:pt x="599428" y="847346"/>
                </a:cubicBezTo>
                <a:lnTo>
                  <a:pt x="605579" y="908364"/>
                </a:lnTo>
                <a:lnTo>
                  <a:pt x="610308" y="854770"/>
                </a:lnTo>
                <a:cubicBezTo>
                  <a:pt x="632061" y="732992"/>
                  <a:pt x="726617" y="636436"/>
                  <a:pt x="847346" y="611731"/>
                </a:cubicBezTo>
                <a:lnTo>
                  <a:pt x="908365" y="605580"/>
                </a:lnTo>
                <a:lnTo>
                  <a:pt x="818329" y="591967"/>
                </a:lnTo>
                <a:cubicBezTo>
                  <a:pt x="732998" y="565426"/>
                  <a:pt x="663849" y="502156"/>
                  <a:pt x="629374" y="420649"/>
                </a:cubicBezTo>
                <a:close/>
                <a:moveTo>
                  <a:pt x="302790" y="0"/>
                </a:moveTo>
                <a:cubicBezTo>
                  <a:pt x="428210" y="0"/>
                  <a:pt x="535819" y="76255"/>
                  <a:pt x="581785" y="184931"/>
                </a:cubicBezTo>
                <a:lnTo>
                  <a:pt x="605580" y="302788"/>
                </a:lnTo>
                <a:lnTo>
                  <a:pt x="629374" y="184931"/>
                </a:lnTo>
                <a:cubicBezTo>
                  <a:pt x="675340" y="76255"/>
                  <a:pt x="782950" y="0"/>
                  <a:pt x="908369" y="0"/>
                </a:cubicBezTo>
                <a:cubicBezTo>
                  <a:pt x="1075595" y="0"/>
                  <a:pt x="1211159" y="135564"/>
                  <a:pt x="1211159" y="302790"/>
                </a:cubicBezTo>
                <a:cubicBezTo>
                  <a:pt x="1211159" y="449113"/>
                  <a:pt x="1107368" y="571194"/>
                  <a:pt x="969392" y="599428"/>
                </a:cubicBezTo>
                <a:lnTo>
                  <a:pt x="908374" y="605580"/>
                </a:lnTo>
                <a:lnTo>
                  <a:pt x="969392" y="611731"/>
                </a:lnTo>
                <a:cubicBezTo>
                  <a:pt x="1107368" y="639965"/>
                  <a:pt x="1211159" y="762046"/>
                  <a:pt x="1211159" y="908369"/>
                </a:cubicBezTo>
                <a:cubicBezTo>
                  <a:pt x="1211159" y="1075595"/>
                  <a:pt x="1075595" y="1211159"/>
                  <a:pt x="908369" y="1211159"/>
                </a:cubicBezTo>
                <a:cubicBezTo>
                  <a:pt x="762046" y="1211159"/>
                  <a:pt x="639965" y="1107368"/>
                  <a:pt x="611731" y="969392"/>
                </a:cubicBezTo>
                <a:lnTo>
                  <a:pt x="605580" y="908374"/>
                </a:lnTo>
                <a:lnTo>
                  <a:pt x="599428" y="969392"/>
                </a:lnTo>
                <a:cubicBezTo>
                  <a:pt x="571194" y="1107368"/>
                  <a:pt x="449113" y="1211159"/>
                  <a:pt x="302790" y="1211159"/>
                </a:cubicBezTo>
                <a:cubicBezTo>
                  <a:pt x="135564" y="1211159"/>
                  <a:pt x="0" y="1075595"/>
                  <a:pt x="0" y="908369"/>
                </a:cubicBezTo>
                <a:cubicBezTo>
                  <a:pt x="0" y="762046"/>
                  <a:pt x="103791" y="639965"/>
                  <a:pt x="241767" y="611731"/>
                </a:cubicBezTo>
                <a:lnTo>
                  <a:pt x="302785" y="605580"/>
                </a:lnTo>
                <a:lnTo>
                  <a:pt x="241767" y="599428"/>
                </a:lnTo>
                <a:cubicBezTo>
                  <a:pt x="103791" y="571194"/>
                  <a:pt x="0" y="449113"/>
                  <a:pt x="0" y="302790"/>
                </a:cubicBezTo>
                <a:cubicBezTo>
                  <a:pt x="0" y="135564"/>
                  <a:pt x="135564" y="0"/>
                  <a:pt x="302790"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latin typeface="Calibri"/>
              <a:ea typeface="Calibri"/>
              <a:cs typeface="Calibri"/>
              <a:sym typeface="Calibri"/>
            </a:endParaRPr>
          </a:p>
        </p:txBody>
      </p:sp>
      <p:grpSp>
        <p:nvGrpSpPr>
          <p:cNvPr id="21" name="Google Shape;210;p18"/>
          <p:cNvGrpSpPr/>
          <p:nvPr/>
        </p:nvGrpSpPr>
        <p:grpSpPr>
          <a:xfrm>
            <a:off x="4247599" y="2718005"/>
            <a:ext cx="4368658" cy="560153"/>
            <a:chOff x="4614" y="-60802"/>
            <a:chExt cx="10548974" cy="1493741"/>
          </a:xfrm>
        </p:grpSpPr>
        <p:sp>
          <p:nvSpPr>
            <p:cNvPr id="22" name="Google Shape;212;p18"/>
            <p:cNvSpPr txBox="1"/>
            <p:nvPr/>
          </p:nvSpPr>
          <p:spPr>
            <a:xfrm>
              <a:off x="988387" y="-60802"/>
              <a:ext cx="9565201" cy="1493741"/>
            </a:xfrm>
            <a:prstGeom prst="rect">
              <a:avLst/>
            </a:prstGeom>
            <a:noFill/>
            <a:ln>
              <a:noFill/>
            </a:ln>
          </p:spPr>
          <p:txBody>
            <a:bodyPr spcFirstLastPara="1" wrap="square" lIns="0" tIns="0" rIns="0" bIns="0" anchor="t" anchorCtr="0">
              <a:spAutoFit/>
            </a:bodyPr>
            <a:lstStyle/>
            <a:p>
              <a:pPr marL="0" lvl="0" indent="0" algn="l" rtl="0">
                <a:lnSpc>
                  <a:spcPct val="130009"/>
                </a:lnSpc>
                <a:spcBef>
                  <a:spcPts val="0"/>
                </a:spcBef>
                <a:spcAft>
                  <a:spcPts val="0"/>
                </a:spcAft>
                <a:buNone/>
              </a:pPr>
              <a:r>
                <a:rPr lang="en" sz="2800" b="1">
                  <a:solidFill>
                    <a:schemeClr val="dk1"/>
                  </a:solidFill>
                  <a:latin typeface="Paytone"/>
                  <a:ea typeface="Poppins"/>
                  <a:cs typeface="Poppins"/>
                  <a:sym typeface="Poppins"/>
                </a:rPr>
                <a:t>Tổng kết</a:t>
              </a:r>
              <a:endParaRPr sz="2800" b="1" dirty="0">
                <a:solidFill>
                  <a:schemeClr val="dk1"/>
                </a:solidFill>
                <a:latin typeface="Paytone"/>
                <a:ea typeface="Poppins"/>
                <a:cs typeface="Poppins"/>
                <a:sym typeface="Poppins"/>
              </a:endParaRPr>
            </a:p>
          </p:txBody>
        </p:sp>
        <p:sp>
          <p:nvSpPr>
            <p:cNvPr id="23" name="Google Shape;213;p18"/>
            <p:cNvSpPr/>
            <p:nvPr/>
          </p:nvSpPr>
          <p:spPr>
            <a:xfrm rot="5400000">
              <a:off x="-50694" y="328630"/>
              <a:ext cx="825500" cy="714883"/>
            </a:xfrm>
            <a:custGeom>
              <a:avLst/>
              <a:gdLst/>
              <a:ahLst/>
              <a:cxnLst/>
              <a:rect l="l" t="t" r="r" b="b"/>
              <a:pathLst>
                <a:path w="6350000" h="5499100" extrusionOk="0">
                  <a:moveTo>
                    <a:pt x="0" y="5499100"/>
                  </a:moveTo>
                  <a:lnTo>
                    <a:pt x="3175000" y="0"/>
                  </a:lnTo>
                  <a:lnTo>
                    <a:pt x="6350000" y="5499100"/>
                  </a:lnTo>
                  <a:lnTo>
                    <a:pt x="0" y="5499100"/>
                  </a:lnTo>
                  <a:close/>
                </a:path>
              </a:pathLst>
            </a:custGeom>
            <a:solidFill>
              <a:schemeClr val="dk2"/>
            </a:solidFill>
            <a:ln>
              <a:noFill/>
            </a:ln>
          </p:spPr>
        </p:sp>
      </p:grpSp>
      <p:sp>
        <p:nvSpPr>
          <p:cNvPr id="2" name="TextBox 1">
            <a:extLst>
              <a:ext uri="{FF2B5EF4-FFF2-40B4-BE49-F238E27FC236}">
                <a16:creationId xmlns:a16="http://schemas.microsoft.com/office/drawing/2014/main" id="{9772585C-D293-0BF2-99B6-35ADD3B9DB6E}"/>
              </a:ext>
            </a:extLst>
          </p:cNvPr>
          <p:cNvSpPr txBox="1"/>
          <p:nvPr/>
        </p:nvSpPr>
        <p:spPr>
          <a:xfrm>
            <a:off x="8728363" y="4776405"/>
            <a:ext cx="518457" cy="369332"/>
          </a:xfrm>
          <a:prstGeom prst="rect">
            <a:avLst/>
          </a:prstGeom>
          <a:noFill/>
        </p:spPr>
        <p:txBody>
          <a:bodyPr wrap="square" rtlCol="0">
            <a:spAutoFit/>
          </a:bodyPr>
          <a:lstStyle/>
          <a:p>
            <a:r>
              <a:rPr lang="en-US" sz="1800" b="1"/>
              <a:t>28</a:t>
            </a:r>
          </a:p>
        </p:txBody>
      </p:sp>
    </p:spTree>
    <p:extLst>
      <p:ext uri="{BB962C8B-B14F-4D97-AF65-F5344CB8AC3E}">
        <p14:creationId xmlns:p14="http://schemas.microsoft.com/office/powerpoint/2010/main" val="391958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1"/>
                                        </p:tgtEl>
                                      </p:cBhvr>
                                    </p:animEffect>
                                    <p:animScale>
                                      <p:cBhvr>
                                        <p:cTn id="7"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4"/>
          <p:cNvSpPr/>
          <p:nvPr/>
        </p:nvSpPr>
        <p:spPr>
          <a:xfrm rot="5400000">
            <a:off x="670793" y="3025494"/>
            <a:ext cx="1438500" cy="2797754"/>
          </a:xfrm>
          <a:prstGeom prst="rect">
            <a:avLst/>
          </a:prstGeom>
          <a:solidFill>
            <a:srgbClr val="423EE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480" name="Google Shape;480;p34"/>
          <p:cNvSpPr/>
          <p:nvPr/>
        </p:nvSpPr>
        <p:spPr>
          <a:xfrm rot="5400000">
            <a:off x="-459034" y="457190"/>
            <a:ext cx="3700800" cy="2795108"/>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18" name="Google Shape;518;p34"/>
          <p:cNvSpPr txBox="1"/>
          <p:nvPr/>
        </p:nvSpPr>
        <p:spPr>
          <a:xfrm>
            <a:off x="399408" y="1835327"/>
            <a:ext cx="3225825" cy="615553"/>
          </a:xfrm>
          <a:prstGeom prst="rect">
            <a:avLst/>
          </a:prstGeom>
          <a:noFill/>
          <a:ln>
            <a:noFill/>
          </a:ln>
        </p:spPr>
        <p:txBody>
          <a:bodyPr spcFirstLastPara="1" wrap="square" lIns="0" tIns="0" rIns="0" bIns="0" anchor="t" anchorCtr="0">
            <a:spAutoFit/>
          </a:bodyPr>
          <a:lstStyle/>
          <a:p>
            <a:pPr lvl="0"/>
            <a:r>
              <a:rPr lang="en-US" sz="4000" b="1">
                <a:solidFill>
                  <a:schemeClr val="dk1"/>
                </a:solidFill>
                <a:latin typeface="Paytone"/>
                <a:ea typeface="Poppins Medium"/>
                <a:cs typeface="Poppins Medium"/>
                <a:sym typeface="Poppins Medium"/>
              </a:rPr>
              <a:t>Tổng kết</a:t>
            </a:r>
            <a:endParaRPr lang="en-US" sz="4000" b="1" dirty="0">
              <a:solidFill>
                <a:schemeClr val="dk1"/>
              </a:solidFill>
              <a:latin typeface="Paytone"/>
              <a:ea typeface="Poppins Medium"/>
              <a:cs typeface="Poppins Medium"/>
              <a:sym typeface="Poppins Medium"/>
            </a:endParaRPr>
          </a:p>
        </p:txBody>
      </p:sp>
      <p:grpSp>
        <p:nvGrpSpPr>
          <p:cNvPr id="519" name="Google Shape;519;p34"/>
          <p:cNvGrpSpPr/>
          <p:nvPr/>
        </p:nvGrpSpPr>
        <p:grpSpPr>
          <a:xfrm>
            <a:off x="-2289865" y="4593806"/>
            <a:ext cx="3360249" cy="3360249"/>
            <a:chOff x="0" y="0"/>
            <a:chExt cx="8960663" cy="8960663"/>
          </a:xfrm>
        </p:grpSpPr>
        <p:sp>
          <p:nvSpPr>
            <p:cNvPr id="520" name="Google Shape;520;p34"/>
            <p:cNvSpPr/>
            <p:nvPr/>
          </p:nvSpPr>
          <p:spPr>
            <a:xfrm>
              <a:off x="0" y="0"/>
              <a:ext cx="8960663" cy="8960663"/>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21" name="Google Shape;521;p34"/>
            <p:cNvSpPr/>
            <p:nvPr/>
          </p:nvSpPr>
          <p:spPr>
            <a:xfrm>
              <a:off x="785275" y="785275"/>
              <a:ext cx="7387781" cy="7387781"/>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522" name="Google Shape;522;p34"/>
          <p:cNvSpPr/>
          <p:nvPr/>
        </p:nvSpPr>
        <p:spPr>
          <a:xfrm>
            <a:off x="211560" y="3846674"/>
            <a:ext cx="605580" cy="605579"/>
          </a:xfrm>
          <a:custGeom>
            <a:avLst/>
            <a:gdLst/>
            <a:ahLst/>
            <a:cxnLst/>
            <a:rect l="l" t="t" r="r" b="b"/>
            <a:pathLst>
              <a:path w="1211159" h="1211159" extrusionOk="0">
                <a:moveTo>
                  <a:pt x="605580" y="302793"/>
                </a:moveTo>
                <a:lnTo>
                  <a:pt x="581785" y="420649"/>
                </a:lnTo>
                <a:cubicBezTo>
                  <a:pt x="547311" y="502156"/>
                  <a:pt x="478162" y="565426"/>
                  <a:pt x="392831" y="591967"/>
                </a:cubicBezTo>
                <a:lnTo>
                  <a:pt x="302794" y="605580"/>
                </a:lnTo>
                <a:lnTo>
                  <a:pt x="363813" y="611731"/>
                </a:lnTo>
                <a:cubicBezTo>
                  <a:pt x="482078" y="635931"/>
                  <a:pt x="575228" y="729081"/>
                  <a:pt x="599428" y="847346"/>
                </a:cubicBezTo>
                <a:lnTo>
                  <a:pt x="605579" y="908364"/>
                </a:lnTo>
                <a:lnTo>
                  <a:pt x="610308" y="854770"/>
                </a:lnTo>
                <a:cubicBezTo>
                  <a:pt x="632061" y="732992"/>
                  <a:pt x="726617" y="636436"/>
                  <a:pt x="847346" y="611731"/>
                </a:cubicBezTo>
                <a:lnTo>
                  <a:pt x="908365" y="605580"/>
                </a:lnTo>
                <a:lnTo>
                  <a:pt x="818329" y="591967"/>
                </a:lnTo>
                <a:cubicBezTo>
                  <a:pt x="732998" y="565426"/>
                  <a:pt x="663849" y="502156"/>
                  <a:pt x="629374" y="420649"/>
                </a:cubicBezTo>
                <a:close/>
                <a:moveTo>
                  <a:pt x="302790" y="0"/>
                </a:moveTo>
                <a:cubicBezTo>
                  <a:pt x="428210" y="0"/>
                  <a:pt x="535819" y="76255"/>
                  <a:pt x="581785" y="184931"/>
                </a:cubicBezTo>
                <a:lnTo>
                  <a:pt x="605580" y="302788"/>
                </a:lnTo>
                <a:lnTo>
                  <a:pt x="629374" y="184931"/>
                </a:lnTo>
                <a:cubicBezTo>
                  <a:pt x="675340" y="76255"/>
                  <a:pt x="782950" y="0"/>
                  <a:pt x="908369" y="0"/>
                </a:cubicBezTo>
                <a:cubicBezTo>
                  <a:pt x="1075595" y="0"/>
                  <a:pt x="1211159" y="135564"/>
                  <a:pt x="1211159" y="302790"/>
                </a:cubicBezTo>
                <a:cubicBezTo>
                  <a:pt x="1211159" y="449113"/>
                  <a:pt x="1107368" y="571194"/>
                  <a:pt x="969392" y="599428"/>
                </a:cubicBezTo>
                <a:lnTo>
                  <a:pt x="908374" y="605580"/>
                </a:lnTo>
                <a:lnTo>
                  <a:pt x="969392" y="611731"/>
                </a:lnTo>
                <a:cubicBezTo>
                  <a:pt x="1107368" y="639965"/>
                  <a:pt x="1211159" y="762046"/>
                  <a:pt x="1211159" y="908369"/>
                </a:cubicBezTo>
                <a:cubicBezTo>
                  <a:pt x="1211159" y="1075595"/>
                  <a:pt x="1075595" y="1211159"/>
                  <a:pt x="908369" y="1211159"/>
                </a:cubicBezTo>
                <a:cubicBezTo>
                  <a:pt x="762046" y="1211159"/>
                  <a:pt x="639965" y="1107368"/>
                  <a:pt x="611731" y="969392"/>
                </a:cubicBezTo>
                <a:lnTo>
                  <a:pt x="605580" y="908374"/>
                </a:lnTo>
                <a:lnTo>
                  <a:pt x="599428" y="969392"/>
                </a:lnTo>
                <a:cubicBezTo>
                  <a:pt x="571194" y="1107368"/>
                  <a:pt x="449113" y="1211159"/>
                  <a:pt x="302790" y="1211159"/>
                </a:cubicBezTo>
                <a:cubicBezTo>
                  <a:pt x="135564" y="1211159"/>
                  <a:pt x="0" y="1075595"/>
                  <a:pt x="0" y="908369"/>
                </a:cubicBezTo>
                <a:cubicBezTo>
                  <a:pt x="0" y="762046"/>
                  <a:pt x="103791" y="639965"/>
                  <a:pt x="241767" y="611731"/>
                </a:cubicBezTo>
                <a:lnTo>
                  <a:pt x="302785" y="605580"/>
                </a:lnTo>
                <a:lnTo>
                  <a:pt x="241767" y="599428"/>
                </a:lnTo>
                <a:cubicBezTo>
                  <a:pt x="103791" y="571194"/>
                  <a:pt x="0" y="449113"/>
                  <a:pt x="0" y="302790"/>
                </a:cubicBezTo>
                <a:cubicBezTo>
                  <a:pt x="0" y="135564"/>
                  <a:pt x="135564" y="0"/>
                  <a:pt x="302790"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latin typeface="Calibri"/>
              <a:ea typeface="Calibri"/>
              <a:cs typeface="Calibri"/>
              <a:sym typeface="Calibri"/>
            </a:endParaRPr>
          </a:p>
        </p:txBody>
      </p:sp>
      <p:sp>
        <p:nvSpPr>
          <p:cNvPr id="48" name="Google Shape;113;p13"/>
          <p:cNvSpPr txBox="1"/>
          <p:nvPr/>
        </p:nvSpPr>
        <p:spPr>
          <a:xfrm>
            <a:off x="2788920" y="632564"/>
            <a:ext cx="6355080" cy="3791807"/>
          </a:xfrm>
          <a:prstGeom prst="rect">
            <a:avLst/>
          </a:prstGeom>
          <a:noFill/>
          <a:ln>
            <a:noFill/>
          </a:ln>
        </p:spPr>
        <p:txBody>
          <a:bodyPr spcFirstLastPara="1" wrap="square" lIns="0" tIns="0" rIns="0" bIns="0" anchor="t" anchorCtr="0">
            <a:spAutoFit/>
          </a:bodyPr>
          <a:lstStyle/>
          <a:p>
            <a:pPr lvl="0" algn="just">
              <a:lnSpc>
                <a:spcPct val="140000"/>
              </a:lnSpc>
            </a:pPr>
            <a:r>
              <a:rPr lang="vi-VN" sz="4400">
                <a:solidFill>
                  <a:schemeClr val="tx1"/>
                </a:solidFill>
                <a:latin typeface="Paytone"/>
                <a:ea typeface="Poppins Light"/>
                <a:cs typeface="Poppins Light"/>
                <a:sym typeface="Poppins Light"/>
              </a:rPr>
              <a:t>Ứng dụng "Ươm" là một công cụ hữu ích và tiện lợi cho những người yêu thích chăm sóc cây trồng. </a:t>
            </a:r>
          </a:p>
        </p:txBody>
      </p:sp>
      <p:sp>
        <p:nvSpPr>
          <p:cNvPr id="2" name="TextBox 1">
            <a:extLst>
              <a:ext uri="{FF2B5EF4-FFF2-40B4-BE49-F238E27FC236}">
                <a16:creationId xmlns:a16="http://schemas.microsoft.com/office/drawing/2014/main" id="{146A22BE-5904-F809-2F5D-125F88634464}"/>
              </a:ext>
            </a:extLst>
          </p:cNvPr>
          <p:cNvSpPr txBox="1"/>
          <p:nvPr/>
        </p:nvSpPr>
        <p:spPr>
          <a:xfrm>
            <a:off x="8728363" y="4776405"/>
            <a:ext cx="518457" cy="369332"/>
          </a:xfrm>
          <a:prstGeom prst="rect">
            <a:avLst/>
          </a:prstGeom>
          <a:noFill/>
        </p:spPr>
        <p:txBody>
          <a:bodyPr wrap="square" rtlCol="0">
            <a:spAutoFit/>
          </a:bodyPr>
          <a:lstStyle/>
          <a:p>
            <a:r>
              <a:rPr lang="en-US" sz="1800" b="1"/>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8"/>
          <p:cNvSpPr/>
          <p:nvPr/>
        </p:nvSpPr>
        <p:spPr>
          <a:xfrm>
            <a:off x="0" y="0"/>
            <a:ext cx="3467400" cy="5143500"/>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97" name="Google Shape;197;p18"/>
          <p:cNvSpPr/>
          <p:nvPr/>
        </p:nvSpPr>
        <p:spPr>
          <a:xfrm>
            <a:off x="-1" y="3883093"/>
            <a:ext cx="3467400" cy="12594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98" name="Google Shape;198;p18"/>
          <p:cNvSpPr txBox="1"/>
          <p:nvPr/>
        </p:nvSpPr>
        <p:spPr>
          <a:xfrm>
            <a:off x="185736" y="253095"/>
            <a:ext cx="3210225" cy="76944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5000" b="1" dirty="0">
                <a:solidFill>
                  <a:schemeClr val="dk1"/>
                </a:solidFill>
                <a:latin typeface="Paytone"/>
                <a:ea typeface="Poppins"/>
                <a:cs typeface="Poppins Medium"/>
                <a:sym typeface="Poppins Medium"/>
              </a:rPr>
              <a:t>NỘI DUNG</a:t>
            </a:r>
            <a:endParaRPr sz="5000" b="1" dirty="0">
              <a:solidFill>
                <a:schemeClr val="dk1"/>
              </a:solidFill>
              <a:latin typeface="Paytone"/>
              <a:ea typeface="Poppins"/>
              <a:cs typeface="Poppins"/>
              <a:sym typeface="Poppins"/>
            </a:endParaRPr>
          </a:p>
        </p:txBody>
      </p:sp>
      <p:grpSp>
        <p:nvGrpSpPr>
          <p:cNvPr id="199" name="Google Shape;199;p18"/>
          <p:cNvGrpSpPr/>
          <p:nvPr/>
        </p:nvGrpSpPr>
        <p:grpSpPr>
          <a:xfrm>
            <a:off x="-1680265" y="3968966"/>
            <a:ext cx="3360249" cy="3360249"/>
            <a:chOff x="0" y="0"/>
            <a:chExt cx="8960663" cy="8960663"/>
          </a:xfrm>
        </p:grpSpPr>
        <p:sp>
          <p:nvSpPr>
            <p:cNvPr id="200" name="Google Shape;200;p18"/>
            <p:cNvSpPr/>
            <p:nvPr/>
          </p:nvSpPr>
          <p:spPr>
            <a:xfrm>
              <a:off x="0" y="0"/>
              <a:ext cx="8960663" cy="8960663"/>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1" name="Google Shape;201;p18"/>
            <p:cNvSpPr/>
            <p:nvPr/>
          </p:nvSpPr>
          <p:spPr>
            <a:xfrm>
              <a:off x="785274" y="785274"/>
              <a:ext cx="7387780" cy="7387780"/>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grpSp>
        <p:nvGrpSpPr>
          <p:cNvPr id="202" name="Google Shape;202;p18"/>
          <p:cNvGrpSpPr/>
          <p:nvPr/>
        </p:nvGrpSpPr>
        <p:grpSpPr>
          <a:xfrm>
            <a:off x="4259535" y="985647"/>
            <a:ext cx="4417497" cy="560153"/>
            <a:chOff x="4614" y="-58794"/>
            <a:chExt cx="10781868" cy="1493742"/>
          </a:xfrm>
        </p:grpSpPr>
        <p:sp>
          <p:nvSpPr>
            <p:cNvPr id="204" name="Google Shape;204;p18"/>
            <p:cNvSpPr txBox="1"/>
            <p:nvPr/>
          </p:nvSpPr>
          <p:spPr>
            <a:xfrm>
              <a:off x="1221281" y="-58794"/>
              <a:ext cx="9565201" cy="1493742"/>
            </a:xfrm>
            <a:prstGeom prst="rect">
              <a:avLst/>
            </a:prstGeom>
            <a:noFill/>
            <a:ln>
              <a:noFill/>
            </a:ln>
          </p:spPr>
          <p:txBody>
            <a:bodyPr spcFirstLastPara="1" wrap="square" lIns="0" tIns="0" rIns="0" bIns="0" anchor="t" anchorCtr="0">
              <a:spAutoFit/>
            </a:bodyPr>
            <a:lstStyle/>
            <a:p>
              <a:pPr marL="0" marR="0" lvl="0" indent="0" algn="l" rtl="0">
                <a:lnSpc>
                  <a:spcPct val="130009"/>
                </a:lnSpc>
                <a:spcBef>
                  <a:spcPts val="0"/>
                </a:spcBef>
                <a:spcAft>
                  <a:spcPts val="0"/>
                </a:spcAft>
                <a:buNone/>
              </a:pPr>
              <a:r>
                <a:rPr lang="en" sz="2800" b="1">
                  <a:solidFill>
                    <a:schemeClr val="dk1"/>
                  </a:solidFill>
                  <a:latin typeface="Paytone"/>
                  <a:ea typeface="Poppins"/>
                  <a:cs typeface="Poppins"/>
                  <a:sym typeface="Poppins"/>
                </a:rPr>
                <a:t>Giới thiệu về đề tài</a:t>
              </a:r>
              <a:endParaRPr sz="2800" dirty="0">
                <a:solidFill>
                  <a:schemeClr val="dk1"/>
                </a:solidFill>
                <a:latin typeface="Paytone"/>
                <a:ea typeface="Poppins"/>
                <a:cs typeface="Poppins"/>
                <a:sym typeface="Poppins"/>
              </a:endParaRPr>
            </a:p>
          </p:txBody>
        </p:sp>
        <p:sp>
          <p:nvSpPr>
            <p:cNvPr id="205" name="Google Shape;205;p18"/>
            <p:cNvSpPr/>
            <p:nvPr/>
          </p:nvSpPr>
          <p:spPr>
            <a:xfrm rot="5400000">
              <a:off x="-50694" y="328630"/>
              <a:ext cx="825500" cy="714883"/>
            </a:xfrm>
            <a:custGeom>
              <a:avLst/>
              <a:gdLst/>
              <a:ahLst/>
              <a:cxnLst/>
              <a:rect l="l" t="t" r="r" b="b"/>
              <a:pathLst>
                <a:path w="6350000" h="5499100" extrusionOk="0">
                  <a:moveTo>
                    <a:pt x="0" y="5499100"/>
                  </a:moveTo>
                  <a:lnTo>
                    <a:pt x="3175000" y="0"/>
                  </a:lnTo>
                  <a:lnTo>
                    <a:pt x="6350000" y="5499100"/>
                  </a:lnTo>
                  <a:lnTo>
                    <a:pt x="0" y="5499100"/>
                  </a:lnTo>
                  <a:close/>
                </a:path>
              </a:pathLst>
            </a:custGeom>
            <a:solidFill>
              <a:schemeClr val="dk2"/>
            </a:solidFill>
            <a:ln>
              <a:noFill/>
            </a:ln>
          </p:spPr>
        </p:sp>
      </p:grpSp>
      <p:grpSp>
        <p:nvGrpSpPr>
          <p:cNvPr id="206" name="Google Shape;206;p18"/>
          <p:cNvGrpSpPr/>
          <p:nvPr/>
        </p:nvGrpSpPr>
        <p:grpSpPr>
          <a:xfrm>
            <a:off x="4259534" y="1900461"/>
            <a:ext cx="4283526" cy="560153"/>
            <a:chOff x="4614" y="-28575"/>
            <a:chExt cx="10709275" cy="1493741"/>
          </a:xfrm>
        </p:grpSpPr>
        <p:sp>
          <p:nvSpPr>
            <p:cNvPr id="208" name="Google Shape;208;p18"/>
            <p:cNvSpPr txBox="1"/>
            <p:nvPr/>
          </p:nvSpPr>
          <p:spPr>
            <a:xfrm>
              <a:off x="1148688" y="-28575"/>
              <a:ext cx="9565201" cy="1493741"/>
            </a:xfrm>
            <a:prstGeom prst="rect">
              <a:avLst/>
            </a:prstGeom>
            <a:noFill/>
            <a:ln>
              <a:noFill/>
            </a:ln>
          </p:spPr>
          <p:txBody>
            <a:bodyPr spcFirstLastPara="1" wrap="square" lIns="0" tIns="0" rIns="0" bIns="0" anchor="t" anchorCtr="0">
              <a:spAutoFit/>
            </a:bodyPr>
            <a:lstStyle/>
            <a:p>
              <a:pPr lvl="0">
                <a:lnSpc>
                  <a:spcPct val="130009"/>
                </a:lnSpc>
              </a:pPr>
              <a:r>
                <a:rPr lang="en-US" sz="2800" b="1">
                  <a:solidFill>
                    <a:schemeClr val="dk1"/>
                  </a:solidFill>
                  <a:latin typeface="Paytone"/>
                  <a:ea typeface="Poppins"/>
                  <a:cs typeface="Poppins"/>
                  <a:sym typeface="Poppins"/>
                </a:rPr>
                <a:t>Giao diện và chức năng</a:t>
              </a:r>
              <a:endParaRPr lang="vi-VN" sz="2800" b="1" dirty="0">
                <a:solidFill>
                  <a:schemeClr val="dk1"/>
                </a:solidFill>
                <a:latin typeface="Paytone"/>
                <a:ea typeface="Poppins"/>
                <a:cs typeface="Poppins"/>
                <a:sym typeface="Poppins"/>
              </a:endParaRPr>
            </a:p>
          </p:txBody>
        </p:sp>
        <p:sp>
          <p:nvSpPr>
            <p:cNvPr id="209" name="Google Shape;209;p18"/>
            <p:cNvSpPr/>
            <p:nvPr/>
          </p:nvSpPr>
          <p:spPr>
            <a:xfrm rot="5400000">
              <a:off x="-50694" y="328630"/>
              <a:ext cx="825500" cy="714883"/>
            </a:xfrm>
            <a:custGeom>
              <a:avLst/>
              <a:gdLst/>
              <a:ahLst/>
              <a:cxnLst/>
              <a:rect l="l" t="t" r="r" b="b"/>
              <a:pathLst>
                <a:path w="6350000" h="5499100" extrusionOk="0">
                  <a:moveTo>
                    <a:pt x="0" y="5499100"/>
                  </a:moveTo>
                  <a:lnTo>
                    <a:pt x="3175000" y="0"/>
                  </a:lnTo>
                  <a:lnTo>
                    <a:pt x="6350000" y="5499100"/>
                  </a:lnTo>
                  <a:lnTo>
                    <a:pt x="0" y="5499100"/>
                  </a:lnTo>
                  <a:close/>
                </a:path>
              </a:pathLst>
            </a:custGeom>
            <a:solidFill>
              <a:schemeClr val="dk2"/>
            </a:solidFill>
            <a:ln>
              <a:noFill/>
            </a:ln>
          </p:spPr>
        </p:sp>
      </p:grpSp>
      <p:sp>
        <p:nvSpPr>
          <p:cNvPr id="214" name="Google Shape;214;p18"/>
          <p:cNvSpPr/>
          <p:nvPr/>
        </p:nvSpPr>
        <p:spPr>
          <a:xfrm>
            <a:off x="2405078" y="4211068"/>
            <a:ext cx="605579" cy="605579"/>
          </a:xfrm>
          <a:custGeom>
            <a:avLst/>
            <a:gdLst/>
            <a:ahLst/>
            <a:cxnLst/>
            <a:rect l="l" t="t" r="r" b="b"/>
            <a:pathLst>
              <a:path w="1211159" h="1211159" extrusionOk="0">
                <a:moveTo>
                  <a:pt x="605580" y="302793"/>
                </a:moveTo>
                <a:lnTo>
                  <a:pt x="581785" y="420649"/>
                </a:lnTo>
                <a:cubicBezTo>
                  <a:pt x="547311" y="502156"/>
                  <a:pt x="478162" y="565426"/>
                  <a:pt x="392831" y="591967"/>
                </a:cubicBezTo>
                <a:lnTo>
                  <a:pt x="302794" y="605580"/>
                </a:lnTo>
                <a:lnTo>
                  <a:pt x="363813" y="611731"/>
                </a:lnTo>
                <a:cubicBezTo>
                  <a:pt x="482078" y="635931"/>
                  <a:pt x="575228" y="729081"/>
                  <a:pt x="599428" y="847346"/>
                </a:cubicBezTo>
                <a:lnTo>
                  <a:pt x="605579" y="908364"/>
                </a:lnTo>
                <a:lnTo>
                  <a:pt x="610308" y="854770"/>
                </a:lnTo>
                <a:cubicBezTo>
                  <a:pt x="632061" y="732992"/>
                  <a:pt x="726617" y="636436"/>
                  <a:pt x="847346" y="611731"/>
                </a:cubicBezTo>
                <a:lnTo>
                  <a:pt x="908365" y="605580"/>
                </a:lnTo>
                <a:lnTo>
                  <a:pt x="818329" y="591967"/>
                </a:lnTo>
                <a:cubicBezTo>
                  <a:pt x="732998" y="565426"/>
                  <a:pt x="663849" y="502156"/>
                  <a:pt x="629374" y="420649"/>
                </a:cubicBezTo>
                <a:close/>
                <a:moveTo>
                  <a:pt x="302790" y="0"/>
                </a:moveTo>
                <a:cubicBezTo>
                  <a:pt x="428210" y="0"/>
                  <a:pt x="535819" y="76255"/>
                  <a:pt x="581785" y="184931"/>
                </a:cubicBezTo>
                <a:lnTo>
                  <a:pt x="605580" y="302788"/>
                </a:lnTo>
                <a:lnTo>
                  <a:pt x="629374" y="184931"/>
                </a:lnTo>
                <a:cubicBezTo>
                  <a:pt x="675340" y="76255"/>
                  <a:pt x="782950" y="0"/>
                  <a:pt x="908369" y="0"/>
                </a:cubicBezTo>
                <a:cubicBezTo>
                  <a:pt x="1075595" y="0"/>
                  <a:pt x="1211159" y="135564"/>
                  <a:pt x="1211159" y="302790"/>
                </a:cubicBezTo>
                <a:cubicBezTo>
                  <a:pt x="1211159" y="449113"/>
                  <a:pt x="1107368" y="571194"/>
                  <a:pt x="969392" y="599428"/>
                </a:cubicBezTo>
                <a:lnTo>
                  <a:pt x="908374" y="605580"/>
                </a:lnTo>
                <a:lnTo>
                  <a:pt x="969392" y="611731"/>
                </a:lnTo>
                <a:cubicBezTo>
                  <a:pt x="1107368" y="639965"/>
                  <a:pt x="1211159" y="762046"/>
                  <a:pt x="1211159" y="908369"/>
                </a:cubicBezTo>
                <a:cubicBezTo>
                  <a:pt x="1211159" y="1075595"/>
                  <a:pt x="1075595" y="1211159"/>
                  <a:pt x="908369" y="1211159"/>
                </a:cubicBezTo>
                <a:cubicBezTo>
                  <a:pt x="762046" y="1211159"/>
                  <a:pt x="639965" y="1107368"/>
                  <a:pt x="611731" y="969392"/>
                </a:cubicBezTo>
                <a:lnTo>
                  <a:pt x="605580" y="908374"/>
                </a:lnTo>
                <a:lnTo>
                  <a:pt x="599428" y="969392"/>
                </a:lnTo>
                <a:cubicBezTo>
                  <a:pt x="571194" y="1107368"/>
                  <a:pt x="449113" y="1211159"/>
                  <a:pt x="302790" y="1211159"/>
                </a:cubicBezTo>
                <a:cubicBezTo>
                  <a:pt x="135564" y="1211159"/>
                  <a:pt x="0" y="1075595"/>
                  <a:pt x="0" y="908369"/>
                </a:cubicBezTo>
                <a:cubicBezTo>
                  <a:pt x="0" y="762046"/>
                  <a:pt x="103791" y="639965"/>
                  <a:pt x="241767" y="611731"/>
                </a:cubicBezTo>
                <a:lnTo>
                  <a:pt x="302785" y="605580"/>
                </a:lnTo>
                <a:lnTo>
                  <a:pt x="241767" y="599428"/>
                </a:lnTo>
                <a:cubicBezTo>
                  <a:pt x="103791" y="571194"/>
                  <a:pt x="0" y="449113"/>
                  <a:pt x="0" y="302790"/>
                </a:cubicBezTo>
                <a:cubicBezTo>
                  <a:pt x="0" y="135564"/>
                  <a:pt x="135564" y="0"/>
                  <a:pt x="302790"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latin typeface="Calibri"/>
              <a:ea typeface="Calibri"/>
              <a:cs typeface="Calibri"/>
              <a:sym typeface="Calibri"/>
            </a:endParaRPr>
          </a:p>
        </p:txBody>
      </p:sp>
      <p:grpSp>
        <p:nvGrpSpPr>
          <p:cNvPr id="21" name="Google Shape;210;p18"/>
          <p:cNvGrpSpPr/>
          <p:nvPr/>
        </p:nvGrpSpPr>
        <p:grpSpPr>
          <a:xfrm>
            <a:off x="4229554" y="2917154"/>
            <a:ext cx="4641062" cy="560153"/>
            <a:chOff x="4614" y="-60802"/>
            <a:chExt cx="10548973" cy="1493741"/>
          </a:xfrm>
        </p:grpSpPr>
        <p:sp>
          <p:nvSpPr>
            <p:cNvPr id="22" name="Google Shape;212;p18"/>
            <p:cNvSpPr txBox="1"/>
            <p:nvPr/>
          </p:nvSpPr>
          <p:spPr>
            <a:xfrm>
              <a:off x="988387" y="-60802"/>
              <a:ext cx="9565200" cy="1493741"/>
            </a:xfrm>
            <a:prstGeom prst="rect">
              <a:avLst/>
            </a:prstGeom>
            <a:noFill/>
            <a:ln>
              <a:noFill/>
            </a:ln>
          </p:spPr>
          <p:txBody>
            <a:bodyPr spcFirstLastPara="1" wrap="square" lIns="0" tIns="0" rIns="0" bIns="0" anchor="t" anchorCtr="0">
              <a:spAutoFit/>
            </a:bodyPr>
            <a:lstStyle/>
            <a:p>
              <a:pPr lvl="0">
                <a:lnSpc>
                  <a:spcPct val="130009"/>
                </a:lnSpc>
              </a:pPr>
              <a:r>
                <a:rPr lang="en-US" sz="2800" b="1">
                  <a:solidFill>
                    <a:schemeClr val="dk1"/>
                  </a:solidFill>
                  <a:latin typeface="Paytone"/>
                  <a:ea typeface="Poppins"/>
                  <a:cs typeface="Poppins"/>
                  <a:sym typeface="Poppins"/>
                </a:rPr>
                <a:t>Tổng kết</a:t>
              </a:r>
              <a:endParaRPr sz="2800" b="1" dirty="0">
                <a:solidFill>
                  <a:schemeClr val="dk1"/>
                </a:solidFill>
                <a:latin typeface="Paytone"/>
                <a:ea typeface="Poppins"/>
                <a:cs typeface="Poppins"/>
                <a:sym typeface="Poppins"/>
              </a:endParaRPr>
            </a:p>
          </p:txBody>
        </p:sp>
        <p:sp>
          <p:nvSpPr>
            <p:cNvPr id="23" name="Google Shape;213;p18"/>
            <p:cNvSpPr/>
            <p:nvPr/>
          </p:nvSpPr>
          <p:spPr>
            <a:xfrm rot="5400000">
              <a:off x="-50694" y="328630"/>
              <a:ext cx="825500" cy="714883"/>
            </a:xfrm>
            <a:custGeom>
              <a:avLst/>
              <a:gdLst/>
              <a:ahLst/>
              <a:cxnLst/>
              <a:rect l="l" t="t" r="r" b="b"/>
              <a:pathLst>
                <a:path w="6350000" h="5499100" extrusionOk="0">
                  <a:moveTo>
                    <a:pt x="0" y="5499100"/>
                  </a:moveTo>
                  <a:lnTo>
                    <a:pt x="3175000" y="0"/>
                  </a:lnTo>
                  <a:lnTo>
                    <a:pt x="6350000" y="5499100"/>
                  </a:lnTo>
                  <a:lnTo>
                    <a:pt x="0" y="5499100"/>
                  </a:lnTo>
                  <a:close/>
                </a:path>
              </a:pathLst>
            </a:custGeom>
            <a:solidFill>
              <a:schemeClr val="dk2"/>
            </a:solidFill>
            <a:ln>
              <a:noFill/>
            </a:ln>
          </p:spPr>
        </p:sp>
      </p:grpSp>
      <p:sp>
        <p:nvSpPr>
          <p:cNvPr id="2" name="TextBox 1">
            <a:extLst>
              <a:ext uri="{FF2B5EF4-FFF2-40B4-BE49-F238E27FC236}">
                <a16:creationId xmlns:a16="http://schemas.microsoft.com/office/drawing/2014/main" id="{09BB889B-8E8A-6684-211D-982051D941C4}"/>
              </a:ext>
            </a:extLst>
          </p:cNvPr>
          <p:cNvSpPr txBox="1"/>
          <p:nvPr/>
        </p:nvSpPr>
        <p:spPr>
          <a:xfrm>
            <a:off x="8819655" y="4776405"/>
            <a:ext cx="427165" cy="369332"/>
          </a:xfrm>
          <a:prstGeom prst="rect">
            <a:avLst/>
          </a:prstGeom>
          <a:noFill/>
        </p:spPr>
        <p:txBody>
          <a:bodyPr wrap="square" rtlCol="0">
            <a:spAutoFit/>
          </a:bodyPr>
          <a:lstStyle/>
          <a:p>
            <a:r>
              <a:rPr lang="en-US" sz="1800" b="1"/>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2"/>
                                        </p:tgtEl>
                                        <p:attrNameLst>
                                          <p:attrName>style.visibility</p:attrName>
                                        </p:attrNameLst>
                                      </p:cBhvr>
                                      <p:to>
                                        <p:strVal val="visible"/>
                                      </p:to>
                                    </p:set>
                                    <p:anim calcmode="lin" valueType="num">
                                      <p:cBhvr additive="base">
                                        <p:cTn id="12" dur="500" fill="hold"/>
                                        <p:tgtEl>
                                          <p:spTgt spid="202"/>
                                        </p:tgtEl>
                                        <p:attrNameLst>
                                          <p:attrName>ppt_x</p:attrName>
                                        </p:attrNameLst>
                                      </p:cBhvr>
                                      <p:tavLst>
                                        <p:tav tm="0">
                                          <p:val>
                                            <p:strVal val="#ppt_x"/>
                                          </p:val>
                                        </p:tav>
                                        <p:tav tm="100000">
                                          <p:val>
                                            <p:strVal val="#ppt_x"/>
                                          </p:val>
                                        </p:tav>
                                      </p:tavLst>
                                    </p:anim>
                                    <p:anim calcmode="lin" valueType="num">
                                      <p:cBhvr additive="base">
                                        <p:cTn id="13"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06"/>
                                        </p:tgtEl>
                                        <p:attrNameLst>
                                          <p:attrName>style.visibility</p:attrName>
                                        </p:attrNameLst>
                                      </p:cBhvr>
                                      <p:to>
                                        <p:strVal val="visible"/>
                                      </p:to>
                                    </p:set>
                                    <p:anim calcmode="lin" valueType="num">
                                      <p:cBhvr additive="base">
                                        <p:cTn id="18" dur="500" fill="hold"/>
                                        <p:tgtEl>
                                          <p:spTgt spid="206"/>
                                        </p:tgtEl>
                                        <p:attrNameLst>
                                          <p:attrName>ppt_x</p:attrName>
                                        </p:attrNameLst>
                                      </p:cBhvr>
                                      <p:tavLst>
                                        <p:tav tm="0">
                                          <p:val>
                                            <p:strVal val="#ppt_x"/>
                                          </p:val>
                                        </p:tav>
                                        <p:tav tm="100000">
                                          <p:val>
                                            <p:strVal val="#ppt_x"/>
                                          </p:val>
                                        </p:tav>
                                      </p:tavLst>
                                    </p:anim>
                                    <p:anim calcmode="lin" valueType="num">
                                      <p:cBhvr additive="base">
                                        <p:cTn id="19"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4"/>
          <p:cNvSpPr/>
          <p:nvPr/>
        </p:nvSpPr>
        <p:spPr>
          <a:xfrm rot="5400000">
            <a:off x="670793" y="3025494"/>
            <a:ext cx="1438500" cy="2797754"/>
          </a:xfrm>
          <a:prstGeom prst="rect">
            <a:avLst/>
          </a:prstGeom>
          <a:solidFill>
            <a:srgbClr val="423EE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480" name="Google Shape;480;p34"/>
          <p:cNvSpPr/>
          <p:nvPr/>
        </p:nvSpPr>
        <p:spPr>
          <a:xfrm rot="5400000">
            <a:off x="-459034" y="457190"/>
            <a:ext cx="3700800" cy="2795108"/>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18" name="Google Shape;518;p34"/>
          <p:cNvSpPr txBox="1"/>
          <p:nvPr/>
        </p:nvSpPr>
        <p:spPr>
          <a:xfrm>
            <a:off x="399408" y="1835327"/>
            <a:ext cx="3225825" cy="615553"/>
          </a:xfrm>
          <a:prstGeom prst="rect">
            <a:avLst/>
          </a:prstGeom>
          <a:noFill/>
          <a:ln>
            <a:noFill/>
          </a:ln>
        </p:spPr>
        <p:txBody>
          <a:bodyPr spcFirstLastPara="1" wrap="square" lIns="0" tIns="0" rIns="0" bIns="0" anchor="t" anchorCtr="0">
            <a:spAutoFit/>
          </a:bodyPr>
          <a:lstStyle/>
          <a:p>
            <a:pPr lvl="0"/>
            <a:r>
              <a:rPr lang="en-US" sz="4000" b="1">
                <a:solidFill>
                  <a:schemeClr val="dk1"/>
                </a:solidFill>
                <a:latin typeface="Paytone"/>
                <a:ea typeface="Poppins Medium"/>
                <a:cs typeface="Poppins Medium"/>
                <a:sym typeface="Poppins Medium"/>
              </a:rPr>
              <a:t>Tổng kết</a:t>
            </a:r>
            <a:endParaRPr lang="en-US" sz="4000" b="1" dirty="0">
              <a:solidFill>
                <a:schemeClr val="dk1"/>
              </a:solidFill>
              <a:latin typeface="Paytone"/>
              <a:ea typeface="Poppins Medium"/>
              <a:cs typeface="Poppins Medium"/>
              <a:sym typeface="Poppins Medium"/>
            </a:endParaRPr>
          </a:p>
        </p:txBody>
      </p:sp>
      <p:grpSp>
        <p:nvGrpSpPr>
          <p:cNvPr id="519" name="Google Shape;519;p34"/>
          <p:cNvGrpSpPr/>
          <p:nvPr/>
        </p:nvGrpSpPr>
        <p:grpSpPr>
          <a:xfrm>
            <a:off x="-2289865" y="4593806"/>
            <a:ext cx="3360249" cy="3360249"/>
            <a:chOff x="0" y="0"/>
            <a:chExt cx="8960663" cy="8960663"/>
          </a:xfrm>
        </p:grpSpPr>
        <p:sp>
          <p:nvSpPr>
            <p:cNvPr id="520" name="Google Shape;520;p34"/>
            <p:cNvSpPr/>
            <p:nvPr/>
          </p:nvSpPr>
          <p:spPr>
            <a:xfrm>
              <a:off x="0" y="0"/>
              <a:ext cx="8960663" cy="8960663"/>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21" name="Google Shape;521;p34"/>
            <p:cNvSpPr/>
            <p:nvPr/>
          </p:nvSpPr>
          <p:spPr>
            <a:xfrm>
              <a:off x="785275" y="785275"/>
              <a:ext cx="7387781" cy="7387781"/>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522" name="Google Shape;522;p34"/>
          <p:cNvSpPr/>
          <p:nvPr/>
        </p:nvSpPr>
        <p:spPr>
          <a:xfrm>
            <a:off x="211560" y="3846674"/>
            <a:ext cx="605580" cy="605579"/>
          </a:xfrm>
          <a:custGeom>
            <a:avLst/>
            <a:gdLst/>
            <a:ahLst/>
            <a:cxnLst/>
            <a:rect l="l" t="t" r="r" b="b"/>
            <a:pathLst>
              <a:path w="1211159" h="1211159" extrusionOk="0">
                <a:moveTo>
                  <a:pt x="605580" y="302793"/>
                </a:moveTo>
                <a:lnTo>
                  <a:pt x="581785" y="420649"/>
                </a:lnTo>
                <a:cubicBezTo>
                  <a:pt x="547311" y="502156"/>
                  <a:pt x="478162" y="565426"/>
                  <a:pt x="392831" y="591967"/>
                </a:cubicBezTo>
                <a:lnTo>
                  <a:pt x="302794" y="605580"/>
                </a:lnTo>
                <a:lnTo>
                  <a:pt x="363813" y="611731"/>
                </a:lnTo>
                <a:cubicBezTo>
                  <a:pt x="482078" y="635931"/>
                  <a:pt x="575228" y="729081"/>
                  <a:pt x="599428" y="847346"/>
                </a:cubicBezTo>
                <a:lnTo>
                  <a:pt x="605579" y="908364"/>
                </a:lnTo>
                <a:lnTo>
                  <a:pt x="610308" y="854770"/>
                </a:lnTo>
                <a:cubicBezTo>
                  <a:pt x="632061" y="732992"/>
                  <a:pt x="726617" y="636436"/>
                  <a:pt x="847346" y="611731"/>
                </a:cubicBezTo>
                <a:lnTo>
                  <a:pt x="908365" y="605580"/>
                </a:lnTo>
                <a:lnTo>
                  <a:pt x="818329" y="591967"/>
                </a:lnTo>
                <a:cubicBezTo>
                  <a:pt x="732998" y="565426"/>
                  <a:pt x="663849" y="502156"/>
                  <a:pt x="629374" y="420649"/>
                </a:cubicBezTo>
                <a:close/>
                <a:moveTo>
                  <a:pt x="302790" y="0"/>
                </a:moveTo>
                <a:cubicBezTo>
                  <a:pt x="428210" y="0"/>
                  <a:pt x="535819" y="76255"/>
                  <a:pt x="581785" y="184931"/>
                </a:cubicBezTo>
                <a:lnTo>
                  <a:pt x="605580" y="302788"/>
                </a:lnTo>
                <a:lnTo>
                  <a:pt x="629374" y="184931"/>
                </a:lnTo>
                <a:cubicBezTo>
                  <a:pt x="675340" y="76255"/>
                  <a:pt x="782950" y="0"/>
                  <a:pt x="908369" y="0"/>
                </a:cubicBezTo>
                <a:cubicBezTo>
                  <a:pt x="1075595" y="0"/>
                  <a:pt x="1211159" y="135564"/>
                  <a:pt x="1211159" y="302790"/>
                </a:cubicBezTo>
                <a:cubicBezTo>
                  <a:pt x="1211159" y="449113"/>
                  <a:pt x="1107368" y="571194"/>
                  <a:pt x="969392" y="599428"/>
                </a:cubicBezTo>
                <a:lnTo>
                  <a:pt x="908374" y="605580"/>
                </a:lnTo>
                <a:lnTo>
                  <a:pt x="969392" y="611731"/>
                </a:lnTo>
                <a:cubicBezTo>
                  <a:pt x="1107368" y="639965"/>
                  <a:pt x="1211159" y="762046"/>
                  <a:pt x="1211159" y="908369"/>
                </a:cubicBezTo>
                <a:cubicBezTo>
                  <a:pt x="1211159" y="1075595"/>
                  <a:pt x="1075595" y="1211159"/>
                  <a:pt x="908369" y="1211159"/>
                </a:cubicBezTo>
                <a:cubicBezTo>
                  <a:pt x="762046" y="1211159"/>
                  <a:pt x="639965" y="1107368"/>
                  <a:pt x="611731" y="969392"/>
                </a:cubicBezTo>
                <a:lnTo>
                  <a:pt x="605580" y="908374"/>
                </a:lnTo>
                <a:lnTo>
                  <a:pt x="599428" y="969392"/>
                </a:lnTo>
                <a:cubicBezTo>
                  <a:pt x="571194" y="1107368"/>
                  <a:pt x="449113" y="1211159"/>
                  <a:pt x="302790" y="1211159"/>
                </a:cubicBezTo>
                <a:cubicBezTo>
                  <a:pt x="135564" y="1211159"/>
                  <a:pt x="0" y="1075595"/>
                  <a:pt x="0" y="908369"/>
                </a:cubicBezTo>
                <a:cubicBezTo>
                  <a:pt x="0" y="762046"/>
                  <a:pt x="103791" y="639965"/>
                  <a:pt x="241767" y="611731"/>
                </a:cubicBezTo>
                <a:lnTo>
                  <a:pt x="302785" y="605580"/>
                </a:lnTo>
                <a:lnTo>
                  <a:pt x="241767" y="599428"/>
                </a:lnTo>
                <a:cubicBezTo>
                  <a:pt x="103791" y="571194"/>
                  <a:pt x="0" y="449113"/>
                  <a:pt x="0" y="302790"/>
                </a:cubicBezTo>
                <a:cubicBezTo>
                  <a:pt x="0" y="135564"/>
                  <a:pt x="135564" y="0"/>
                  <a:pt x="302790"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latin typeface="Calibri"/>
              <a:ea typeface="Calibri"/>
              <a:cs typeface="Calibri"/>
              <a:sym typeface="Calibri"/>
            </a:endParaRPr>
          </a:p>
        </p:txBody>
      </p:sp>
      <p:sp>
        <p:nvSpPr>
          <p:cNvPr id="48" name="Google Shape;113;p13"/>
          <p:cNvSpPr txBox="1"/>
          <p:nvPr/>
        </p:nvSpPr>
        <p:spPr>
          <a:xfrm>
            <a:off x="3351415" y="158781"/>
            <a:ext cx="5310051" cy="4825937"/>
          </a:xfrm>
          <a:prstGeom prst="rect">
            <a:avLst/>
          </a:prstGeom>
          <a:noFill/>
          <a:ln>
            <a:noFill/>
          </a:ln>
        </p:spPr>
        <p:txBody>
          <a:bodyPr spcFirstLastPara="1" wrap="square" lIns="0" tIns="0" rIns="0" bIns="0" anchor="t" anchorCtr="0">
            <a:spAutoFit/>
          </a:bodyPr>
          <a:lstStyle/>
          <a:p>
            <a:pPr lvl="0" algn="just">
              <a:lnSpc>
                <a:spcPct val="140000"/>
              </a:lnSpc>
            </a:pPr>
            <a:r>
              <a:rPr lang="vi-VN" sz="3200">
                <a:solidFill>
                  <a:schemeClr val="tx1"/>
                </a:solidFill>
                <a:latin typeface="Paytone"/>
                <a:ea typeface="Poppins Light"/>
                <a:cs typeface="Poppins Light"/>
                <a:sym typeface="Poppins Light"/>
              </a:rPr>
              <a:t>Với các chức năng đa dạng và tiện ích, "Ươm" không chỉ giúp người dùng quản lý cây trồng một cách hiệu quả mà còn mang lại trải nghiệm tuyệt vời trong việc khám phá và tìm hiểu về thế giới cây cảnh.</a:t>
            </a:r>
          </a:p>
        </p:txBody>
      </p:sp>
      <p:sp>
        <p:nvSpPr>
          <p:cNvPr id="2" name="TextBox 1">
            <a:extLst>
              <a:ext uri="{FF2B5EF4-FFF2-40B4-BE49-F238E27FC236}">
                <a16:creationId xmlns:a16="http://schemas.microsoft.com/office/drawing/2014/main" id="{146A22BE-5904-F809-2F5D-125F88634464}"/>
              </a:ext>
            </a:extLst>
          </p:cNvPr>
          <p:cNvSpPr txBox="1"/>
          <p:nvPr/>
        </p:nvSpPr>
        <p:spPr>
          <a:xfrm>
            <a:off x="8728363" y="4776405"/>
            <a:ext cx="518457" cy="369332"/>
          </a:xfrm>
          <a:prstGeom prst="rect">
            <a:avLst/>
          </a:prstGeom>
          <a:noFill/>
        </p:spPr>
        <p:txBody>
          <a:bodyPr wrap="square" rtlCol="0">
            <a:spAutoFit/>
          </a:bodyPr>
          <a:lstStyle/>
          <a:p>
            <a:r>
              <a:rPr lang="en-US" sz="1800" b="1"/>
              <a:t>30</a:t>
            </a:r>
          </a:p>
        </p:txBody>
      </p:sp>
    </p:spTree>
    <p:extLst>
      <p:ext uri="{BB962C8B-B14F-4D97-AF65-F5344CB8AC3E}">
        <p14:creationId xmlns:p14="http://schemas.microsoft.com/office/powerpoint/2010/main" val="1168964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73"/>
        <p:cNvGrpSpPr/>
        <p:nvPr/>
      </p:nvGrpSpPr>
      <p:grpSpPr>
        <a:xfrm>
          <a:off x="0" y="0"/>
          <a:ext cx="0" cy="0"/>
          <a:chOff x="0" y="0"/>
          <a:chExt cx="0" cy="0"/>
        </a:xfrm>
      </p:grpSpPr>
      <p:sp>
        <p:nvSpPr>
          <p:cNvPr id="374" name="Google Shape;374;p29"/>
          <p:cNvSpPr/>
          <p:nvPr/>
        </p:nvSpPr>
        <p:spPr>
          <a:xfrm>
            <a:off x="5638615" y="3941138"/>
            <a:ext cx="3505500" cy="1202400"/>
          </a:xfrm>
          <a:prstGeom prst="rect">
            <a:avLst/>
          </a:prstGeom>
          <a:solidFill>
            <a:schemeClr val="dk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375" name="Google Shape;375;p29"/>
          <p:cNvSpPr/>
          <p:nvPr/>
        </p:nvSpPr>
        <p:spPr>
          <a:xfrm>
            <a:off x="6213871" y="4318716"/>
            <a:ext cx="539400" cy="465000"/>
          </a:xfrm>
          <a:prstGeom prst="triangle">
            <a:avLst>
              <a:gd name="adj" fmla="val 50000"/>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380" name="Google Shape;380;p29"/>
          <p:cNvSpPr/>
          <p:nvPr/>
        </p:nvSpPr>
        <p:spPr>
          <a:xfrm>
            <a:off x="7218916" y="3941139"/>
            <a:ext cx="3368192" cy="3368192"/>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1" name="Google Shape;381;p29"/>
          <p:cNvSpPr/>
          <p:nvPr/>
        </p:nvSpPr>
        <p:spPr>
          <a:xfrm>
            <a:off x="7513394" y="4235616"/>
            <a:ext cx="2780348" cy="2780348"/>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 name="Freeform 3"/>
          <p:cNvSpPr/>
          <p:nvPr/>
        </p:nvSpPr>
        <p:spPr>
          <a:xfrm>
            <a:off x="2794595" y="1481854"/>
            <a:ext cx="3571676" cy="1366122"/>
          </a:xfrm>
          <a:custGeom>
            <a:avLst/>
            <a:gdLst/>
            <a:ahLst/>
            <a:cxnLst/>
            <a:rect l="l" t="t" r="r" b="b"/>
            <a:pathLst>
              <a:path w="7315200" h="2739875">
                <a:moveTo>
                  <a:pt x="0" y="0"/>
                </a:moveTo>
                <a:lnTo>
                  <a:pt x="7315200" y="0"/>
                </a:lnTo>
                <a:lnTo>
                  <a:pt x="7315200" y="2739875"/>
                </a:lnTo>
                <a:lnTo>
                  <a:pt x="0" y="2739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Google Shape;687;p37"/>
          <p:cNvSpPr/>
          <p:nvPr/>
        </p:nvSpPr>
        <p:spPr>
          <a:xfrm>
            <a:off x="120154" y="4031798"/>
            <a:ext cx="1073658" cy="1021080"/>
          </a:xfrm>
          <a:custGeom>
            <a:avLst/>
            <a:gdLst/>
            <a:ahLst/>
            <a:cxnLst/>
            <a:rect l="l" t="t" r="r" b="b"/>
            <a:pathLst>
              <a:path w="1789430" h="1701800" extrusionOk="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chemeClr val="bg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7BE401B-7768-789B-9591-E449B86F3A08}"/>
              </a:ext>
            </a:extLst>
          </p:cNvPr>
          <p:cNvSpPr txBox="1"/>
          <p:nvPr/>
        </p:nvSpPr>
        <p:spPr>
          <a:xfrm>
            <a:off x="8728363" y="4776405"/>
            <a:ext cx="518457" cy="369332"/>
          </a:xfrm>
          <a:prstGeom prst="rect">
            <a:avLst/>
          </a:prstGeom>
          <a:noFill/>
        </p:spPr>
        <p:txBody>
          <a:bodyPr wrap="square" rtlCol="0">
            <a:spAutoFit/>
          </a:bodyPr>
          <a:lstStyle/>
          <a:p>
            <a:r>
              <a:rPr lang="en-US" sz="1800" b="1">
                <a:solidFill>
                  <a:schemeClr val="bg1"/>
                </a:solidFill>
              </a:rPr>
              <a:t>31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8"/>
          <p:cNvSpPr/>
          <p:nvPr/>
        </p:nvSpPr>
        <p:spPr>
          <a:xfrm>
            <a:off x="0" y="0"/>
            <a:ext cx="3467400" cy="5143500"/>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97" name="Google Shape;197;p18"/>
          <p:cNvSpPr/>
          <p:nvPr/>
        </p:nvSpPr>
        <p:spPr>
          <a:xfrm>
            <a:off x="-1" y="3883093"/>
            <a:ext cx="3467400" cy="12594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98" name="Google Shape;198;p18"/>
          <p:cNvSpPr txBox="1"/>
          <p:nvPr/>
        </p:nvSpPr>
        <p:spPr>
          <a:xfrm>
            <a:off x="185736" y="253095"/>
            <a:ext cx="3210225" cy="76944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5000" b="1" dirty="0">
                <a:solidFill>
                  <a:schemeClr val="dk1"/>
                </a:solidFill>
                <a:latin typeface="Paytone"/>
                <a:ea typeface="Poppins"/>
                <a:cs typeface="Poppins Medium"/>
                <a:sym typeface="Poppins Medium"/>
              </a:rPr>
              <a:t>NỘI DUNG</a:t>
            </a:r>
            <a:endParaRPr sz="5000" b="1" dirty="0">
              <a:solidFill>
                <a:schemeClr val="dk1"/>
              </a:solidFill>
              <a:latin typeface="Paytone"/>
              <a:ea typeface="Poppins"/>
              <a:cs typeface="Poppins"/>
              <a:sym typeface="Poppins"/>
            </a:endParaRPr>
          </a:p>
        </p:txBody>
      </p:sp>
      <p:grpSp>
        <p:nvGrpSpPr>
          <p:cNvPr id="199" name="Google Shape;199;p18"/>
          <p:cNvGrpSpPr/>
          <p:nvPr/>
        </p:nvGrpSpPr>
        <p:grpSpPr>
          <a:xfrm>
            <a:off x="-1680265" y="3968966"/>
            <a:ext cx="3360249" cy="3360249"/>
            <a:chOff x="0" y="0"/>
            <a:chExt cx="8960663" cy="8960663"/>
          </a:xfrm>
        </p:grpSpPr>
        <p:sp>
          <p:nvSpPr>
            <p:cNvPr id="200" name="Google Shape;200;p18"/>
            <p:cNvSpPr/>
            <p:nvPr/>
          </p:nvSpPr>
          <p:spPr>
            <a:xfrm>
              <a:off x="0" y="0"/>
              <a:ext cx="8960663" cy="8960663"/>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1" name="Google Shape;201;p18"/>
            <p:cNvSpPr/>
            <p:nvPr/>
          </p:nvSpPr>
          <p:spPr>
            <a:xfrm>
              <a:off x="785274" y="785274"/>
              <a:ext cx="7387780" cy="7387780"/>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grpSp>
        <p:nvGrpSpPr>
          <p:cNvPr id="202" name="Google Shape;202;p18"/>
          <p:cNvGrpSpPr/>
          <p:nvPr/>
        </p:nvGrpSpPr>
        <p:grpSpPr>
          <a:xfrm>
            <a:off x="4266956" y="958418"/>
            <a:ext cx="4547026" cy="560153"/>
            <a:chOff x="4614" y="-58794"/>
            <a:chExt cx="10781868" cy="1493742"/>
          </a:xfrm>
        </p:grpSpPr>
        <p:sp>
          <p:nvSpPr>
            <p:cNvPr id="204" name="Google Shape;204;p18"/>
            <p:cNvSpPr txBox="1"/>
            <p:nvPr/>
          </p:nvSpPr>
          <p:spPr>
            <a:xfrm>
              <a:off x="1221282" y="-58794"/>
              <a:ext cx="9565200" cy="1493742"/>
            </a:xfrm>
            <a:prstGeom prst="rect">
              <a:avLst/>
            </a:prstGeom>
            <a:noFill/>
            <a:ln>
              <a:noFill/>
            </a:ln>
          </p:spPr>
          <p:txBody>
            <a:bodyPr spcFirstLastPara="1" wrap="square" lIns="0" tIns="0" rIns="0" bIns="0" anchor="t" anchorCtr="0">
              <a:spAutoFit/>
            </a:bodyPr>
            <a:lstStyle/>
            <a:p>
              <a:pPr marL="0" marR="0" lvl="0" indent="0" algn="l" rtl="0">
                <a:lnSpc>
                  <a:spcPct val="130009"/>
                </a:lnSpc>
                <a:spcBef>
                  <a:spcPts val="0"/>
                </a:spcBef>
                <a:spcAft>
                  <a:spcPts val="0"/>
                </a:spcAft>
                <a:buNone/>
              </a:pPr>
              <a:r>
                <a:rPr lang="en-US" sz="2800" b="1">
                  <a:solidFill>
                    <a:schemeClr val="dk1"/>
                  </a:solidFill>
                  <a:latin typeface="Paytone"/>
                  <a:ea typeface="Poppins"/>
                  <a:cs typeface="Poppins"/>
                  <a:sym typeface="Poppins"/>
                </a:rPr>
                <a:t>Giới thiệu về đề tài</a:t>
              </a:r>
              <a:endParaRPr lang="en-US" sz="2800" dirty="0">
                <a:solidFill>
                  <a:schemeClr val="dk1"/>
                </a:solidFill>
                <a:latin typeface="Paytone"/>
                <a:ea typeface="Poppins"/>
                <a:cs typeface="Poppins"/>
                <a:sym typeface="Poppins"/>
              </a:endParaRPr>
            </a:p>
          </p:txBody>
        </p:sp>
        <p:sp>
          <p:nvSpPr>
            <p:cNvPr id="205" name="Google Shape;205;p18"/>
            <p:cNvSpPr/>
            <p:nvPr/>
          </p:nvSpPr>
          <p:spPr>
            <a:xfrm rot="5400000">
              <a:off x="-50694" y="328630"/>
              <a:ext cx="825500" cy="714883"/>
            </a:xfrm>
            <a:custGeom>
              <a:avLst/>
              <a:gdLst/>
              <a:ahLst/>
              <a:cxnLst/>
              <a:rect l="l" t="t" r="r" b="b"/>
              <a:pathLst>
                <a:path w="6350000" h="5499100" extrusionOk="0">
                  <a:moveTo>
                    <a:pt x="0" y="5499100"/>
                  </a:moveTo>
                  <a:lnTo>
                    <a:pt x="3175000" y="0"/>
                  </a:lnTo>
                  <a:lnTo>
                    <a:pt x="6350000" y="5499100"/>
                  </a:lnTo>
                  <a:lnTo>
                    <a:pt x="0" y="5499100"/>
                  </a:lnTo>
                  <a:close/>
                </a:path>
              </a:pathLst>
            </a:custGeom>
            <a:solidFill>
              <a:schemeClr val="dk2"/>
            </a:solidFill>
            <a:ln>
              <a:noFill/>
            </a:ln>
          </p:spPr>
        </p:sp>
      </p:grpSp>
      <p:grpSp>
        <p:nvGrpSpPr>
          <p:cNvPr id="206" name="Google Shape;206;p18"/>
          <p:cNvGrpSpPr/>
          <p:nvPr/>
        </p:nvGrpSpPr>
        <p:grpSpPr>
          <a:xfrm>
            <a:off x="4266956" y="1867660"/>
            <a:ext cx="4283526" cy="560153"/>
            <a:chOff x="4614" y="-28575"/>
            <a:chExt cx="10709275" cy="1493741"/>
          </a:xfrm>
        </p:grpSpPr>
        <p:sp>
          <p:nvSpPr>
            <p:cNvPr id="208" name="Google Shape;208;p18"/>
            <p:cNvSpPr txBox="1"/>
            <p:nvPr/>
          </p:nvSpPr>
          <p:spPr>
            <a:xfrm>
              <a:off x="1148688" y="-28575"/>
              <a:ext cx="9565201" cy="1493741"/>
            </a:xfrm>
            <a:prstGeom prst="rect">
              <a:avLst/>
            </a:prstGeom>
            <a:noFill/>
            <a:ln>
              <a:noFill/>
            </a:ln>
          </p:spPr>
          <p:txBody>
            <a:bodyPr spcFirstLastPara="1" wrap="square" lIns="0" tIns="0" rIns="0" bIns="0" anchor="t" anchorCtr="0">
              <a:spAutoFit/>
            </a:bodyPr>
            <a:lstStyle/>
            <a:p>
              <a:pPr lvl="0">
                <a:lnSpc>
                  <a:spcPct val="130009"/>
                </a:lnSpc>
              </a:pPr>
              <a:r>
                <a:rPr lang="en-US" sz="2800" b="1">
                  <a:solidFill>
                    <a:schemeClr val="dk1"/>
                  </a:solidFill>
                  <a:latin typeface="Paytone"/>
                  <a:ea typeface="Poppins"/>
                  <a:cs typeface="Poppins"/>
                  <a:sym typeface="Poppins"/>
                </a:rPr>
                <a:t>Giao diện và chức năng</a:t>
              </a:r>
              <a:endParaRPr lang="vi-VN" sz="2800" b="1" dirty="0">
                <a:solidFill>
                  <a:schemeClr val="dk1"/>
                </a:solidFill>
                <a:latin typeface="Paytone"/>
                <a:ea typeface="Poppins"/>
                <a:cs typeface="Poppins"/>
                <a:sym typeface="Poppins"/>
              </a:endParaRPr>
            </a:p>
          </p:txBody>
        </p:sp>
        <p:sp>
          <p:nvSpPr>
            <p:cNvPr id="209" name="Google Shape;209;p18"/>
            <p:cNvSpPr/>
            <p:nvPr/>
          </p:nvSpPr>
          <p:spPr>
            <a:xfrm rot="5400000">
              <a:off x="-50694" y="328630"/>
              <a:ext cx="825500" cy="714883"/>
            </a:xfrm>
            <a:custGeom>
              <a:avLst/>
              <a:gdLst/>
              <a:ahLst/>
              <a:cxnLst/>
              <a:rect l="l" t="t" r="r" b="b"/>
              <a:pathLst>
                <a:path w="6350000" h="5499100" extrusionOk="0">
                  <a:moveTo>
                    <a:pt x="0" y="5499100"/>
                  </a:moveTo>
                  <a:lnTo>
                    <a:pt x="3175000" y="0"/>
                  </a:lnTo>
                  <a:lnTo>
                    <a:pt x="6350000" y="5499100"/>
                  </a:lnTo>
                  <a:lnTo>
                    <a:pt x="0" y="5499100"/>
                  </a:lnTo>
                  <a:close/>
                </a:path>
              </a:pathLst>
            </a:custGeom>
            <a:solidFill>
              <a:schemeClr val="dk2"/>
            </a:solidFill>
            <a:ln>
              <a:noFill/>
            </a:ln>
          </p:spPr>
        </p:sp>
      </p:grpSp>
      <p:sp>
        <p:nvSpPr>
          <p:cNvPr id="214" name="Google Shape;214;p18"/>
          <p:cNvSpPr/>
          <p:nvPr/>
        </p:nvSpPr>
        <p:spPr>
          <a:xfrm>
            <a:off x="2405078" y="4211068"/>
            <a:ext cx="605579" cy="605579"/>
          </a:xfrm>
          <a:custGeom>
            <a:avLst/>
            <a:gdLst/>
            <a:ahLst/>
            <a:cxnLst/>
            <a:rect l="l" t="t" r="r" b="b"/>
            <a:pathLst>
              <a:path w="1211159" h="1211159" extrusionOk="0">
                <a:moveTo>
                  <a:pt x="605580" y="302793"/>
                </a:moveTo>
                <a:lnTo>
                  <a:pt x="581785" y="420649"/>
                </a:lnTo>
                <a:cubicBezTo>
                  <a:pt x="547311" y="502156"/>
                  <a:pt x="478162" y="565426"/>
                  <a:pt x="392831" y="591967"/>
                </a:cubicBezTo>
                <a:lnTo>
                  <a:pt x="302794" y="605580"/>
                </a:lnTo>
                <a:lnTo>
                  <a:pt x="363813" y="611731"/>
                </a:lnTo>
                <a:cubicBezTo>
                  <a:pt x="482078" y="635931"/>
                  <a:pt x="575228" y="729081"/>
                  <a:pt x="599428" y="847346"/>
                </a:cubicBezTo>
                <a:lnTo>
                  <a:pt x="605579" y="908364"/>
                </a:lnTo>
                <a:lnTo>
                  <a:pt x="610308" y="854770"/>
                </a:lnTo>
                <a:cubicBezTo>
                  <a:pt x="632061" y="732992"/>
                  <a:pt x="726617" y="636436"/>
                  <a:pt x="847346" y="611731"/>
                </a:cubicBezTo>
                <a:lnTo>
                  <a:pt x="908365" y="605580"/>
                </a:lnTo>
                <a:lnTo>
                  <a:pt x="818329" y="591967"/>
                </a:lnTo>
                <a:cubicBezTo>
                  <a:pt x="732998" y="565426"/>
                  <a:pt x="663849" y="502156"/>
                  <a:pt x="629374" y="420649"/>
                </a:cubicBezTo>
                <a:close/>
                <a:moveTo>
                  <a:pt x="302790" y="0"/>
                </a:moveTo>
                <a:cubicBezTo>
                  <a:pt x="428210" y="0"/>
                  <a:pt x="535819" y="76255"/>
                  <a:pt x="581785" y="184931"/>
                </a:cubicBezTo>
                <a:lnTo>
                  <a:pt x="605580" y="302788"/>
                </a:lnTo>
                <a:lnTo>
                  <a:pt x="629374" y="184931"/>
                </a:lnTo>
                <a:cubicBezTo>
                  <a:pt x="675340" y="76255"/>
                  <a:pt x="782950" y="0"/>
                  <a:pt x="908369" y="0"/>
                </a:cubicBezTo>
                <a:cubicBezTo>
                  <a:pt x="1075595" y="0"/>
                  <a:pt x="1211159" y="135564"/>
                  <a:pt x="1211159" y="302790"/>
                </a:cubicBezTo>
                <a:cubicBezTo>
                  <a:pt x="1211159" y="449113"/>
                  <a:pt x="1107368" y="571194"/>
                  <a:pt x="969392" y="599428"/>
                </a:cubicBezTo>
                <a:lnTo>
                  <a:pt x="908374" y="605580"/>
                </a:lnTo>
                <a:lnTo>
                  <a:pt x="969392" y="611731"/>
                </a:lnTo>
                <a:cubicBezTo>
                  <a:pt x="1107368" y="639965"/>
                  <a:pt x="1211159" y="762046"/>
                  <a:pt x="1211159" y="908369"/>
                </a:cubicBezTo>
                <a:cubicBezTo>
                  <a:pt x="1211159" y="1075595"/>
                  <a:pt x="1075595" y="1211159"/>
                  <a:pt x="908369" y="1211159"/>
                </a:cubicBezTo>
                <a:cubicBezTo>
                  <a:pt x="762046" y="1211159"/>
                  <a:pt x="639965" y="1107368"/>
                  <a:pt x="611731" y="969392"/>
                </a:cubicBezTo>
                <a:lnTo>
                  <a:pt x="605580" y="908374"/>
                </a:lnTo>
                <a:lnTo>
                  <a:pt x="599428" y="969392"/>
                </a:lnTo>
                <a:cubicBezTo>
                  <a:pt x="571194" y="1107368"/>
                  <a:pt x="449113" y="1211159"/>
                  <a:pt x="302790" y="1211159"/>
                </a:cubicBezTo>
                <a:cubicBezTo>
                  <a:pt x="135564" y="1211159"/>
                  <a:pt x="0" y="1075595"/>
                  <a:pt x="0" y="908369"/>
                </a:cubicBezTo>
                <a:cubicBezTo>
                  <a:pt x="0" y="762046"/>
                  <a:pt x="103791" y="639965"/>
                  <a:pt x="241767" y="611731"/>
                </a:cubicBezTo>
                <a:lnTo>
                  <a:pt x="302785" y="605580"/>
                </a:lnTo>
                <a:lnTo>
                  <a:pt x="241767" y="599428"/>
                </a:lnTo>
                <a:cubicBezTo>
                  <a:pt x="103791" y="571194"/>
                  <a:pt x="0" y="449113"/>
                  <a:pt x="0" y="302790"/>
                </a:cubicBezTo>
                <a:cubicBezTo>
                  <a:pt x="0" y="135564"/>
                  <a:pt x="135564" y="0"/>
                  <a:pt x="302790"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latin typeface="Calibri"/>
              <a:ea typeface="Calibri"/>
              <a:cs typeface="Calibri"/>
              <a:sym typeface="Calibri"/>
            </a:endParaRPr>
          </a:p>
        </p:txBody>
      </p:sp>
      <p:grpSp>
        <p:nvGrpSpPr>
          <p:cNvPr id="21" name="Google Shape;210;p18"/>
          <p:cNvGrpSpPr/>
          <p:nvPr/>
        </p:nvGrpSpPr>
        <p:grpSpPr>
          <a:xfrm>
            <a:off x="4266955" y="2879422"/>
            <a:ext cx="4368658" cy="560153"/>
            <a:chOff x="4614" y="-60802"/>
            <a:chExt cx="10548974" cy="1493741"/>
          </a:xfrm>
        </p:grpSpPr>
        <p:sp>
          <p:nvSpPr>
            <p:cNvPr id="22" name="Google Shape;212;p18"/>
            <p:cNvSpPr txBox="1"/>
            <p:nvPr/>
          </p:nvSpPr>
          <p:spPr>
            <a:xfrm>
              <a:off x="988387" y="-60802"/>
              <a:ext cx="9565201" cy="1493741"/>
            </a:xfrm>
            <a:prstGeom prst="rect">
              <a:avLst/>
            </a:prstGeom>
            <a:noFill/>
            <a:ln>
              <a:noFill/>
            </a:ln>
          </p:spPr>
          <p:txBody>
            <a:bodyPr spcFirstLastPara="1" wrap="square" lIns="0" tIns="0" rIns="0" bIns="0" anchor="t" anchorCtr="0">
              <a:spAutoFit/>
            </a:bodyPr>
            <a:lstStyle/>
            <a:p>
              <a:pPr lvl="0">
                <a:lnSpc>
                  <a:spcPct val="130009"/>
                </a:lnSpc>
              </a:pPr>
              <a:r>
                <a:rPr lang="en-US" sz="2800" b="1">
                  <a:solidFill>
                    <a:schemeClr val="dk1"/>
                  </a:solidFill>
                  <a:latin typeface="Paytone"/>
                  <a:ea typeface="Poppins"/>
                  <a:cs typeface="Poppins"/>
                  <a:sym typeface="Poppins"/>
                </a:rPr>
                <a:t>Tổng kết</a:t>
              </a:r>
              <a:endParaRPr lang="vi-VN" sz="2800" b="1" dirty="0">
                <a:solidFill>
                  <a:schemeClr val="dk1"/>
                </a:solidFill>
                <a:latin typeface="Paytone"/>
                <a:ea typeface="Poppins"/>
                <a:cs typeface="Poppins"/>
                <a:sym typeface="Poppins"/>
              </a:endParaRPr>
            </a:p>
          </p:txBody>
        </p:sp>
        <p:sp>
          <p:nvSpPr>
            <p:cNvPr id="23" name="Google Shape;213;p18"/>
            <p:cNvSpPr/>
            <p:nvPr/>
          </p:nvSpPr>
          <p:spPr>
            <a:xfrm rot="5400000">
              <a:off x="-50694" y="328630"/>
              <a:ext cx="825500" cy="714883"/>
            </a:xfrm>
            <a:custGeom>
              <a:avLst/>
              <a:gdLst/>
              <a:ahLst/>
              <a:cxnLst/>
              <a:rect l="l" t="t" r="r" b="b"/>
              <a:pathLst>
                <a:path w="6350000" h="5499100" extrusionOk="0">
                  <a:moveTo>
                    <a:pt x="0" y="5499100"/>
                  </a:moveTo>
                  <a:lnTo>
                    <a:pt x="3175000" y="0"/>
                  </a:lnTo>
                  <a:lnTo>
                    <a:pt x="6350000" y="5499100"/>
                  </a:lnTo>
                  <a:lnTo>
                    <a:pt x="0" y="5499100"/>
                  </a:lnTo>
                  <a:close/>
                </a:path>
              </a:pathLst>
            </a:custGeom>
            <a:solidFill>
              <a:schemeClr val="dk2"/>
            </a:solidFill>
            <a:ln>
              <a:noFill/>
            </a:ln>
          </p:spPr>
        </p:sp>
      </p:grpSp>
      <p:sp>
        <p:nvSpPr>
          <p:cNvPr id="2" name="TextBox 1">
            <a:extLst>
              <a:ext uri="{FF2B5EF4-FFF2-40B4-BE49-F238E27FC236}">
                <a16:creationId xmlns:a16="http://schemas.microsoft.com/office/drawing/2014/main" id="{D4CBB3AF-6A6C-9D42-E542-9435F7BE86DC}"/>
              </a:ext>
            </a:extLst>
          </p:cNvPr>
          <p:cNvSpPr txBox="1"/>
          <p:nvPr/>
        </p:nvSpPr>
        <p:spPr>
          <a:xfrm>
            <a:off x="8819655" y="4776405"/>
            <a:ext cx="427165" cy="369332"/>
          </a:xfrm>
          <a:prstGeom prst="rect">
            <a:avLst/>
          </a:prstGeom>
          <a:noFill/>
        </p:spPr>
        <p:txBody>
          <a:bodyPr wrap="square" rtlCol="0">
            <a:spAutoFit/>
          </a:bodyPr>
          <a:lstStyle/>
          <a:p>
            <a:r>
              <a:rPr lang="en-US" sz="1800" b="1"/>
              <a:t>4</a:t>
            </a:r>
          </a:p>
        </p:txBody>
      </p:sp>
    </p:spTree>
    <p:extLst>
      <p:ext uri="{BB962C8B-B14F-4D97-AF65-F5344CB8AC3E}">
        <p14:creationId xmlns:p14="http://schemas.microsoft.com/office/powerpoint/2010/main" val="107853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02"/>
                                        </p:tgtEl>
                                      </p:cBhvr>
                                    </p:animEffect>
                                    <p:animScale>
                                      <p:cBhvr>
                                        <p:cTn id="7" dur="250" autoRev="1" fill="hold"/>
                                        <p:tgtEl>
                                          <p:spTgt spid="2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0"/>
          <p:cNvSpPr/>
          <p:nvPr/>
        </p:nvSpPr>
        <p:spPr>
          <a:xfrm>
            <a:off x="0" y="0"/>
            <a:ext cx="2121000" cy="39690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387" name="Google Shape;387;p30"/>
          <p:cNvSpPr/>
          <p:nvPr/>
        </p:nvSpPr>
        <p:spPr>
          <a:xfrm>
            <a:off x="0" y="3969054"/>
            <a:ext cx="2121000" cy="1174500"/>
          </a:xfrm>
          <a:prstGeom prst="rect">
            <a:avLst/>
          </a:prstGeom>
          <a:solidFill>
            <a:schemeClr val="l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388" name="Google Shape;388;p30"/>
          <p:cNvSpPr/>
          <p:nvPr/>
        </p:nvSpPr>
        <p:spPr>
          <a:xfrm>
            <a:off x="-1510515" y="-1555768"/>
            <a:ext cx="3368192" cy="3368192"/>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9" name="Google Shape;389;p30"/>
          <p:cNvSpPr/>
          <p:nvPr/>
        </p:nvSpPr>
        <p:spPr>
          <a:xfrm>
            <a:off x="-1216037" y="-1261290"/>
            <a:ext cx="2780348" cy="2780348"/>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0" name="Google Shape;390;p30"/>
          <p:cNvSpPr/>
          <p:nvPr/>
        </p:nvSpPr>
        <p:spPr>
          <a:xfrm rot="-5400000">
            <a:off x="995983" y="4172700"/>
            <a:ext cx="129000" cy="7839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2" name="Google Shape;392;p30"/>
          <p:cNvSpPr txBox="1"/>
          <p:nvPr/>
        </p:nvSpPr>
        <p:spPr>
          <a:xfrm>
            <a:off x="2152155" y="128943"/>
            <a:ext cx="6991845" cy="880241"/>
          </a:xfrm>
          <a:prstGeom prst="rect">
            <a:avLst/>
          </a:prstGeom>
          <a:noFill/>
          <a:ln>
            <a:noFill/>
          </a:ln>
        </p:spPr>
        <p:txBody>
          <a:bodyPr spcFirstLastPara="1" wrap="square" lIns="0" tIns="0" rIns="0" bIns="0" anchor="t" anchorCtr="0">
            <a:spAutoFit/>
          </a:bodyPr>
          <a:lstStyle/>
          <a:p>
            <a:pPr lvl="0" algn="ctr">
              <a:lnSpc>
                <a:spcPct val="130009"/>
              </a:lnSpc>
            </a:pPr>
            <a:r>
              <a:rPr lang="en-US" sz="4400" b="1">
                <a:solidFill>
                  <a:schemeClr val="dk1"/>
                </a:solidFill>
                <a:latin typeface="Paytone"/>
                <a:ea typeface="Poppins"/>
                <a:cs typeface="Poppins"/>
                <a:sym typeface="Poppins"/>
              </a:rPr>
              <a:t>Giới thiệu về đề tài</a:t>
            </a:r>
            <a:endParaRPr lang="en-US" sz="4400" dirty="0">
              <a:solidFill>
                <a:schemeClr val="dk1"/>
              </a:solidFill>
              <a:latin typeface="Paytone"/>
              <a:ea typeface="Poppins"/>
              <a:cs typeface="Poppins"/>
              <a:sym typeface="Poppins"/>
            </a:endParaRPr>
          </a:p>
        </p:txBody>
      </p:sp>
      <p:sp>
        <p:nvSpPr>
          <p:cNvPr id="401" name="Google Shape;401;p30"/>
          <p:cNvSpPr/>
          <p:nvPr/>
        </p:nvSpPr>
        <p:spPr>
          <a:xfrm>
            <a:off x="719187" y="2567195"/>
            <a:ext cx="733200" cy="632100"/>
          </a:xfrm>
          <a:prstGeom prst="triangle">
            <a:avLst>
              <a:gd name="adj" fmla="val 50000"/>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8" name="Google Shape;395;p30"/>
          <p:cNvSpPr txBox="1"/>
          <p:nvPr/>
        </p:nvSpPr>
        <p:spPr>
          <a:xfrm>
            <a:off x="2401429" y="1199201"/>
            <a:ext cx="3184801" cy="3447098"/>
          </a:xfrm>
          <a:prstGeom prst="rect">
            <a:avLst/>
          </a:prstGeom>
          <a:noFill/>
          <a:ln>
            <a:noFill/>
          </a:ln>
        </p:spPr>
        <p:txBody>
          <a:bodyPr spcFirstLastPara="1" wrap="square" lIns="0" tIns="0" rIns="0" bIns="0" anchor="t" anchorCtr="0">
            <a:spAutoFit/>
          </a:bodyPr>
          <a:lstStyle/>
          <a:p>
            <a:pPr lvl="0" algn="just"/>
            <a:r>
              <a:rPr lang="vi-VN" sz="3200"/>
              <a:t>Ứng dụng "Ươm" là một ứng dụng di động được thiết kế để hỗ trợ người dùng trong việc chăm sóc cây trồng. </a:t>
            </a:r>
            <a:endParaRPr lang="en-US" sz="3200"/>
          </a:p>
        </p:txBody>
      </p:sp>
      <p:sp>
        <p:nvSpPr>
          <p:cNvPr id="2" name="TextBox 1">
            <a:extLst>
              <a:ext uri="{FF2B5EF4-FFF2-40B4-BE49-F238E27FC236}">
                <a16:creationId xmlns:a16="http://schemas.microsoft.com/office/drawing/2014/main" id="{2633CD7B-525E-C697-58F8-87EAF0169B27}"/>
              </a:ext>
            </a:extLst>
          </p:cNvPr>
          <p:cNvSpPr txBox="1"/>
          <p:nvPr/>
        </p:nvSpPr>
        <p:spPr>
          <a:xfrm>
            <a:off x="8819655" y="4776405"/>
            <a:ext cx="427165" cy="369332"/>
          </a:xfrm>
          <a:prstGeom prst="rect">
            <a:avLst/>
          </a:prstGeom>
          <a:noFill/>
        </p:spPr>
        <p:txBody>
          <a:bodyPr wrap="square" rtlCol="0">
            <a:spAutoFit/>
          </a:bodyPr>
          <a:lstStyle/>
          <a:p>
            <a:r>
              <a:rPr lang="en-US" sz="1800" b="1"/>
              <a:t>5</a:t>
            </a:r>
          </a:p>
        </p:txBody>
      </p:sp>
      <p:pic>
        <p:nvPicPr>
          <p:cNvPr id="4" name="Picture 3">
            <a:extLst>
              <a:ext uri="{FF2B5EF4-FFF2-40B4-BE49-F238E27FC236}">
                <a16:creationId xmlns:a16="http://schemas.microsoft.com/office/drawing/2014/main" id="{D014E106-3F36-BC2B-E05F-FA4A9C4E2412}"/>
              </a:ext>
            </a:extLst>
          </p:cNvPr>
          <p:cNvPicPr>
            <a:picLocks noChangeAspect="1"/>
          </p:cNvPicPr>
          <p:nvPr/>
        </p:nvPicPr>
        <p:blipFill>
          <a:blip r:embed="rId3"/>
          <a:stretch>
            <a:fillRect/>
          </a:stretch>
        </p:blipFill>
        <p:spPr>
          <a:xfrm>
            <a:off x="6138473" y="1458136"/>
            <a:ext cx="2505075" cy="2562225"/>
          </a:xfrm>
          <a:prstGeom prst="rect">
            <a:avLst/>
          </a:prstGeom>
        </p:spPr>
      </p:pic>
    </p:spTree>
    <p:extLst>
      <p:ext uri="{BB962C8B-B14F-4D97-AF65-F5344CB8AC3E}">
        <p14:creationId xmlns:p14="http://schemas.microsoft.com/office/powerpoint/2010/main" val="33083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0"/>
          <p:cNvSpPr/>
          <p:nvPr/>
        </p:nvSpPr>
        <p:spPr>
          <a:xfrm>
            <a:off x="0" y="0"/>
            <a:ext cx="2121000" cy="39690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387" name="Google Shape;387;p30"/>
          <p:cNvSpPr/>
          <p:nvPr/>
        </p:nvSpPr>
        <p:spPr>
          <a:xfrm>
            <a:off x="0" y="3969054"/>
            <a:ext cx="2121000" cy="1174500"/>
          </a:xfrm>
          <a:prstGeom prst="rect">
            <a:avLst/>
          </a:prstGeom>
          <a:solidFill>
            <a:schemeClr val="l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388" name="Google Shape;388;p30"/>
          <p:cNvSpPr/>
          <p:nvPr/>
        </p:nvSpPr>
        <p:spPr>
          <a:xfrm>
            <a:off x="-1510515" y="-1555768"/>
            <a:ext cx="3368192" cy="3368192"/>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9" name="Google Shape;389;p30"/>
          <p:cNvSpPr/>
          <p:nvPr/>
        </p:nvSpPr>
        <p:spPr>
          <a:xfrm>
            <a:off x="-1216037" y="-1261290"/>
            <a:ext cx="2780348" cy="2780348"/>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0" name="Google Shape;390;p30"/>
          <p:cNvSpPr/>
          <p:nvPr/>
        </p:nvSpPr>
        <p:spPr>
          <a:xfrm rot="-5400000">
            <a:off x="995983" y="4172700"/>
            <a:ext cx="129000" cy="7839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2" name="Google Shape;392;p30"/>
          <p:cNvSpPr txBox="1"/>
          <p:nvPr/>
        </p:nvSpPr>
        <p:spPr>
          <a:xfrm>
            <a:off x="2152155" y="128943"/>
            <a:ext cx="6991845" cy="880241"/>
          </a:xfrm>
          <a:prstGeom prst="rect">
            <a:avLst/>
          </a:prstGeom>
          <a:noFill/>
          <a:ln>
            <a:noFill/>
          </a:ln>
        </p:spPr>
        <p:txBody>
          <a:bodyPr spcFirstLastPara="1" wrap="square" lIns="0" tIns="0" rIns="0" bIns="0" anchor="t" anchorCtr="0">
            <a:spAutoFit/>
          </a:bodyPr>
          <a:lstStyle/>
          <a:p>
            <a:pPr lvl="0" algn="ctr">
              <a:lnSpc>
                <a:spcPct val="130009"/>
              </a:lnSpc>
            </a:pPr>
            <a:r>
              <a:rPr lang="en-US" sz="4400" b="1">
                <a:solidFill>
                  <a:schemeClr val="dk1"/>
                </a:solidFill>
                <a:latin typeface="Paytone"/>
                <a:ea typeface="Poppins"/>
                <a:cs typeface="Poppins"/>
                <a:sym typeface="Poppins"/>
              </a:rPr>
              <a:t>Giới thiệu về đề tài</a:t>
            </a:r>
          </a:p>
        </p:txBody>
      </p:sp>
      <p:sp>
        <p:nvSpPr>
          <p:cNvPr id="401" name="Google Shape;401;p30"/>
          <p:cNvSpPr/>
          <p:nvPr/>
        </p:nvSpPr>
        <p:spPr>
          <a:xfrm>
            <a:off x="719187" y="2567195"/>
            <a:ext cx="733200" cy="632100"/>
          </a:xfrm>
          <a:prstGeom prst="triangle">
            <a:avLst>
              <a:gd name="adj" fmla="val 50000"/>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8" name="Google Shape;395;p30"/>
          <p:cNvSpPr txBox="1"/>
          <p:nvPr/>
        </p:nvSpPr>
        <p:spPr>
          <a:xfrm>
            <a:off x="2840187" y="1344362"/>
            <a:ext cx="5937745" cy="3077766"/>
          </a:xfrm>
          <a:prstGeom prst="rect">
            <a:avLst/>
          </a:prstGeom>
          <a:noFill/>
          <a:ln>
            <a:noFill/>
          </a:ln>
        </p:spPr>
        <p:txBody>
          <a:bodyPr spcFirstLastPara="1" wrap="square" lIns="0" tIns="0" rIns="0" bIns="0" anchor="t" anchorCtr="0">
            <a:spAutoFit/>
          </a:bodyPr>
          <a:lstStyle/>
          <a:p>
            <a:pPr lvl="0" algn="just"/>
            <a:r>
              <a:rPr lang="vi-VN" sz="4000"/>
              <a:t>Với Ươm, người dùng có thể dễ dàng quản lý, theo dõi và chăm sóc các loại cây cảnh của mình một cách hiệu quả.</a:t>
            </a:r>
            <a:endParaRPr lang="en-US" sz="4000"/>
          </a:p>
        </p:txBody>
      </p:sp>
      <p:sp>
        <p:nvSpPr>
          <p:cNvPr id="2" name="TextBox 1">
            <a:extLst>
              <a:ext uri="{FF2B5EF4-FFF2-40B4-BE49-F238E27FC236}">
                <a16:creationId xmlns:a16="http://schemas.microsoft.com/office/drawing/2014/main" id="{2633CD7B-525E-C697-58F8-87EAF0169B27}"/>
              </a:ext>
            </a:extLst>
          </p:cNvPr>
          <p:cNvSpPr txBox="1"/>
          <p:nvPr/>
        </p:nvSpPr>
        <p:spPr>
          <a:xfrm>
            <a:off x="8819655" y="4776405"/>
            <a:ext cx="427165" cy="369332"/>
          </a:xfrm>
          <a:prstGeom prst="rect">
            <a:avLst/>
          </a:prstGeom>
          <a:noFill/>
        </p:spPr>
        <p:txBody>
          <a:bodyPr wrap="square" rtlCol="0">
            <a:spAutoFit/>
          </a:bodyPr>
          <a:lstStyle/>
          <a:p>
            <a:r>
              <a:rPr lang="en-US" sz="1800" b="1"/>
              <a:t>6</a:t>
            </a:r>
          </a:p>
        </p:txBody>
      </p:sp>
    </p:spTree>
    <p:extLst>
      <p:ext uri="{BB962C8B-B14F-4D97-AF65-F5344CB8AC3E}">
        <p14:creationId xmlns:p14="http://schemas.microsoft.com/office/powerpoint/2010/main" val="942372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0"/>
          <p:cNvSpPr/>
          <p:nvPr/>
        </p:nvSpPr>
        <p:spPr>
          <a:xfrm>
            <a:off x="0" y="0"/>
            <a:ext cx="2121000" cy="39690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387" name="Google Shape;387;p30"/>
          <p:cNvSpPr/>
          <p:nvPr/>
        </p:nvSpPr>
        <p:spPr>
          <a:xfrm>
            <a:off x="0" y="3969054"/>
            <a:ext cx="2121000" cy="1174500"/>
          </a:xfrm>
          <a:prstGeom prst="rect">
            <a:avLst/>
          </a:prstGeom>
          <a:solidFill>
            <a:schemeClr val="l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388" name="Google Shape;388;p30"/>
          <p:cNvSpPr/>
          <p:nvPr/>
        </p:nvSpPr>
        <p:spPr>
          <a:xfrm>
            <a:off x="-1510515" y="-1555768"/>
            <a:ext cx="3368192" cy="3368192"/>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9" name="Google Shape;389;p30"/>
          <p:cNvSpPr/>
          <p:nvPr/>
        </p:nvSpPr>
        <p:spPr>
          <a:xfrm>
            <a:off x="-1216037" y="-1261290"/>
            <a:ext cx="2780348" cy="2780348"/>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0" name="Google Shape;390;p30"/>
          <p:cNvSpPr/>
          <p:nvPr/>
        </p:nvSpPr>
        <p:spPr>
          <a:xfrm rot="-5400000">
            <a:off x="995983" y="4172700"/>
            <a:ext cx="129000" cy="7839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2" name="Google Shape;392;p30"/>
          <p:cNvSpPr txBox="1"/>
          <p:nvPr/>
        </p:nvSpPr>
        <p:spPr>
          <a:xfrm>
            <a:off x="2121000" y="0"/>
            <a:ext cx="6991845" cy="880241"/>
          </a:xfrm>
          <a:prstGeom prst="rect">
            <a:avLst/>
          </a:prstGeom>
          <a:noFill/>
          <a:ln>
            <a:noFill/>
          </a:ln>
        </p:spPr>
        <p:txBody>
          <a:bodyPr spcFirstLastPara="1" wrap="square" lIns="0" tIns="0" rIns="0" bIns="0" anchor="t" anchorCtr="0">
            <a:spAutoFit/>
          </a:bodyPr>
          <a:lstStyle/>
          <a:p>
            <a:pPr lvl="0" algn="ctr">
              <a:lnSpc>
                <a:spcPct val="130009"/>
              </a:lnSpc>
            </a:pPr>
            <a:r>
              <a:rPr lang="en-US" sz="4400" b="1">
                <a:solidFill>
                  <a:schemeClr val="dk1"/>
                </a:solidFill>
                <a:latin typeface="Paytone"/>
                <a:ea typeface="Poppins"/>
                <a:cs typeface="Poppins"/>
                <a:sym typeface="Poppins"/>
              </a:rPr>
              <a:t>Lợi ích</a:t>
            </a:r>
            <a:endParaRPr lang="en-US" sz="4400" dirty="0">
              <a:solidFill>
                <a:schemeClr val="dk1"/>
              </a:solidFill>
              <a:latin typeface="Paytone"/>
              <a:ea typeface="Poppins"/>
              <a:cs typeface="Poppins"/>
              <a:sym typeface="Poppins"/>
            </a:endParaRPr>
          </a:p>
        </p:txBody>
      </p:sp>
      <p:sp>
        <p:nvSpPr>
          <p:cNvPr id="401" name="Google Shape;401;p30"/>
          <p:cNvSpPr/>
          <p:nvPr/>
        </p:nvSpPr>
        <p:spPr>
          <a:xfrm>
            <a:off x="719187" y="2567195"/>
            <a:ext cx="733200" cy="632100"/>
          </a:xfrm>
          <a:prstGeom prst="triangle">
            <a:avLst>
              <a:gd name="adj" fmla="val 50000"/>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8" name="Google Shape;395;p30"/>
          <p:cNvSpPr txBox="1"/>
          <p:nvPr/>
        </p:nvSpPr>
        <p:spPr>
          <a:xfrm>
            <a:off x="2636784" y="913475"/>
            <a:ext cx="6022586" cy="3939540"/>
          </a:xfrm>
          <a:prstGeom prst="rect">
            <a:avLst/>
          </a:prstGeom>
          <a:noFill/>
          <a:ln>
            <a:noFill/>
          </a:ln>
        </p:spPr>
        <p:txBody>
          <a:bodyPr spcFirstLastPara="1" wrap="square" lIns="0" tIns="0" rIns="0" bIns="0" anchor="t" anchorCtr="0">
            <a:spAutoFit/>
          </a:bodyPr>
          <a:lstStyle/>
          <a:p>
            <a:pPr marL="571500" lvl="0" indent="-571500" algn="just">
              <a:buFont typeface="Arial" panose="020B0604020202020204" pitchFamily="34" charset="0"/>
              <a:buChar char="•"/>
            </a:pPr>
            <a:r>
              <a:rPr lang="vi-VN" sz="3200"/>
              <a:t>Hỗ trợ người dùng tăng cường kiến thức về cây trồng và phát triển kỹ năng chăm sóc cây cảnh.</a:t>
            </a:r>
          </a:p>
          <a:p>
            <a:pPr marL="571500" lvl="0" indent="-571500" algn="just">
              <a:buFont typeface="Arial" panose="020B0604020202020204" pitchFamily="34" charset="0"/>
              <a:buChar char="•"/>
            </a:pPr>
            <a:r>
              <a:rPr lang="vi-VN" sz="3200"/>
              <a:t>Tiết kiệm thời gian và công sức của người dùng bằng cách cung cấp lịch trình và nhắc nhở chăm sóc cây cảnh.</a:t>
            </a:r>
            <a:endParaRPr lang="en-US" sz="3200"/>
          </a:p>
        </p:txBody>
      </p:sp>
      <p:sp>
        <p:nvSpPr>
          <p:cNvPr id="2" name="TextBox 1">
            <a:extLst>
              <a:ext uri="{FF2B5EF4-FFF2-40B4-BE49-F238E27FC236}">
                <a16:creationId xmlns:a16="http://schemas.microsoft.com/office/drawing/2014/main" id="{2633CD7B-525E-C697-58F8-87EAF0169B27}"/>
              </a:ext>
            </a:extLst>
          </p:cNvPr>
          <p:cNvSpPr txBox="1"/>
          <p:nvPr/>
        </p:nvSpPr>
        <p:spPr>
          <a:xfrm>
            <a:off x="8819655" y="4776405"/>
            <a:ext cx="427165" cy="369332"/>
          </a:xfrm>
          <a:prstGeom prst="rect">
            <a:avLst/>
          </a:prstGeom>
          <a:noFill/>
        </p:spPr>
        <p:txBody>
          <a:bodyPr wrap="square" rtlCol="0">
            <a:spAutoFit/>
          </a:bodyPr>
          <a:lstStyle/>
          <a:p>
            <a:r>
              <a:rPr lang="en-US" sz="1800" b="1"/>
              <a:t>7</a:t>
            </a:r>
          </a:p>
        </p:txBody>
      </p:sp>
    </p:spTree>
    <p:extLst>
      <p:ext uri="{BB962C8B-B14F-4D97-AF65-F5344CB8AC3E}">
        <p14:creationId xmlns:p14="http://schemas.microsoft.com/office/powerpoint/2010/main" val="2040516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0"/>
          <p:cNvSpPr/>
          <p:nvPr/>
        </p:nvSpPr>
        <p:spPr>
          <a:xfrm>
            <a:off x="0" y="0"/>
            <a:ext cx="2121000" cy="39690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387" name="Google Shape;387;p30"/>
          <p:cNvSpPr/>
          <p:nvPr/>
        </p:nvSpPr>
        <p:spPr>
          <a:xfrm>
            <a:off x="0" y="3969054"/>
            <a:ext cx="2121000" cy="1174500"/>
          </a:xfrm>
          <a:prstGeom prst="rect">
            <a:avLst/>
          </a:prstGeom>
          <a:solidFill>
            <a:schemeClr val="lt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388" name="Google Shape;388;p30"/>
          <p:cNvSpPr/>
          <p:nvPr/>
        </p:nvSpPr>
        <p:spPr>
          <a:xfrm>
            <a:off x="-1510515" y="-1555768"/>
            <a:ext cx="3368192" cy="3368192"/>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9" name="Google Shape;389;p30"/>
          <p:cNvSpPr/>
          <p:nvPr/>
        </p:nvSpPr>
        <p:spPr>
          <a:xfrm>
            <a:off x="-1216037" y="-1261290"/>
            <a:ext cx="2780348" cy="2780348"/>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0" name="Google Shape;390;p30"/>
          <p:cNvSpPr/>
          <p:nvPr/>
        </p:nvSpPr>
        <p:spPr>
          <a:xfrm rot="-5400000">
            <a:off x="995983" y="4172700"/>
            <a:ext cx="129000" cy="783900"/>
          </a:xfrm>
          <a:prstGeom prst="rect">
            <a:avLst/>
          </a:pr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2" name="Google Shape;392;p30"/>
          <p:cNvSpPr txBox="1"/>
          <p:nvPr/>
        </p:nvSpPr>
        <p:spPr>
          <a:xfrm>
            <a:off x="2971104" y="438843"/>
            <a:ext cx="5291636" cy="1760482"/>
          </a:xfrm>
          <a:prstGeom prst="rect">
            <a:avLst/>
          </a:prstGeom>
          <a:noFill/>
          <a:ln>
            <a:noFill/>
          </a:ln>
        </p:spPr>
        <p:txBody>
          <a:bodyPr spcFirstLastPara="1" wrap="square" lIns="0" tIns="0" rIns="0" bIns="0" anchor="t" anchorCtr="0">
            <a:spAutoFit/>
          </a:bodyPr>
          <a:lstStyle/>
          <a:p>
            <a:pPr lvl="0" algn="ctr">
              <a:lnSpc>
                <a:spcPct val="130009"/>
              </a:lnSpc>
            </a:pPr>
            <a:r>
              <a:rPr lang="en-US" sz="4400" b="1">
                <a:solidFill>
                  <a:schemeClr val="dk1"/>
                </a:solidFill>
                <a:latin typeface="Paytone"/>
                <a:ea typeface="Poppins"/>
                <a:cs typeface="Poppins"/>
                <a:sym typeface="Poppins"/>
              </a:rPr>
              <a:t>Các nền tảng công nghệ sử dụng</a:t>
            </a:r>
            <a:endParaRPr lang="en-US" sz="4400" dirty="0">
              <a:solidFill>
                <a:schemeClr val="dk1"/>
              </a:solidFill>
              <a:latin typeface="Paytone"/>
              <a:ea typeface="Poppins"/>
              <a:cs typeface="Poppins"/>
              <a:sym typeface="Poppins"/>
            </a:endParaRPr>
          </a:p>
        </p:txBody>
      </p:sp>
      <p:sp>
        <p:nvSpPr>
          <p:cNvPr id="401" name="Google Shape;401;p30"/>
          <p:cNvSpPr/>
          <p:nvPr/>
        </p:nvSpPr>
        <p:spPr>
          <a:xfrm>
            <a:off x="719187" y="2567195"/>
            <a:ext cx="733200" cy="632100"/>
          </a:xfrm>
          <a:prstGeom prst="triangle">
            <a:avLst>
              <a:gd name="adj" fmla="val 50000"/>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8" name="Google Shape;395;p30"/>
          <p:cNvSpPr txBox="1"/>
          <p:nvPr/>
        </p:nvSpPr>
        <p:spPr>
          <a:xfrm>
            <a:off x="2971104" y="2671610"/>
            <a:ext cx="6022586" cy="1477328"/>
          </a:xfrm>
          <a:prstGeom prst="rect">
            <a:avLst/>
          </a:prstGeom>
          <a:noFill/>
          <a:ln>
            <a:noFill/>
          </a:ln>
        </p:spPr>
        <p:txBody>
          <a:bodyPr spcFirstLastPara="1" wrap="square" lIns="0" tIns="0" rIns="0" bIns="0" anchor="t" anchorCtr="0">
            <a:spAutoFit/>
          </a:bodyPr>
          <a:lstStyle/>
          <a:p>
            <a:pPr marL="571500" lvl="0" indent="-571500" algn="just">
              <a:buFont typeface="Arial" panose="020B0604020202020204" pitchFamily="34" charset="0"/>
              <a:buChar char="•"/>
            </a:pPr>
            <a:r>
              <a:rPr lang="en-US" sz="3200"/>
              <a:t>Java</a:t>
            </a:r>
          </a:p>
          <a:p>
            <a:pPr marL="571500" lvl="0" indent="-571500" algn="just">
              <a:buFont typeface="Arial" panose="020B0604020202020204" pitchFamily="34" charset="0"/>
              <a:buChar char="•"/>
            </a:pPr>
            <a:r>
              <a:rPr lang="en-US" sz="3200"/>
              <a:t>Android Studio</a:t>
            </a:r>
          </a:p>
          <a:p>
            <a:pPr marL="571500" lvl="0" indent="-571500" algn="just">
              <a:buFont typeface="Arial" panose="020B0604020202020204" pitchFamily="34" charset="0"/>
              <a:buChar char="•"/>
            </a:pPr>
            <a:r>
              <a:rPr lang="en-US" sz="3200"/>
              <a:t>Firebase</a:t>
            </a:r>
          </a:p>
        </p:txBody>
      </p:sp>
      <p:sp>
        <p:nvSpPr>
          <p:cNvPr id="2" name="TextBox 1">
            <a:extLst>
              <a:ext uri="{FF2B5EF4-FFF2-40B4-BE49-F238E27FC236}">
                <a16:creationId xmlns:a16="http://schemas.microsoft.com/office/drawing/2014/main" id="{2633CD7B-525E-C697-58F8-87EAF0169B27}"/>
              </a:ext>
            </a:extLst>
          </p:cNvPr>
          <p:cNvSpPr txBox="1"/>
          <p:nvPr/>
        </p:nvSpPr>
        <p:spPr>
          <a:xfrm>
            <a:off x="8819655" y="4776405"/>
            <a:ext cx="427165" cy="369332"/>
          </a:xfrm>
          <a:prstGeom prst="rect">
            <a:avLst/>
          </a:prstGeom>
          <a:noFill/>
        </p:spPr>
        <p:txBody>
          <a:bodyPr wrap="square" rtlCol="0">
            <a:spAutoFit/>
          </a:bodyPr>
          <a:lstStyle/>
          <a:p>
            <a:r>
              <a:rPr lang="en-US" sz="1800" b="1"/>
              <a:t>8</a:t>
            </a:r>
          </a:p>
        </p:txBody>
      </p:sp>
    </p:spTree>
    <p:extLst>
      <p:ext uri="{BB962C8B-B14F-4D97-AF65-F5344CB8AC3E}">
        <p14:creationId xmlns:p14="http://schemas.microsoft.com/office/powerpoint/2010/main" val="786066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8"/>
          <p:cNvSpPr/>
          <p:nvPr/>
        </p:nvSpPr>
        <p:spPr>
          <a:xfrm>
            <a:off x="0" y="0"/>
            <a:ext cx="3467400" cy="5143500"/>
          </a:xfrm>
          <a:prstGeom prst="rect">
            <a:avLst/>
          </a:prstGeom>
          <a:solidFill>
            <a:schemeClr val="accen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97" name="Google Shape;197;p18"/>
          <p:cNvSpPr/>
          <p:nvPr/>
        </p:nvSpPr>
        <p:spPr>
          <a:xfrm>
            <a:off x="-1" y="3883093"/>
            <a:ext cx="3467400" cy="1259400"/>
          </a:xfrm>
          <a:prstGeom prst="rect">
            <a:avLst/>
          </a:prstGeom>
          <a:solidFill>
            <a:schemeClr val="dk2"/>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98" name="Google Shape;198;p18"/>
          <p:cNvSpPr txBox="1"/>
          <p:nvPr/>
        </p:nvSpPr>
        <p:spPr>
          <a:xfrm>
            <a:off x="185736" y="253095"/>
            <a:ext cx="3210225" cy="76944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5000" b="1" dirty="0">
                <a:solidFill>
                  <a:schemeClr val="dk1"/>
                </a:solidFill>
                <a:latin typeface="Paytone"/>
                <a:ea typeface="Poppins"/>
                <a:cs typeface="Poppins Medium"/>
                <a:sym typeface="Poppins Medium"/>
              </a:rPr>
              <a:t>NỘI DUNG</a:t>
            </a:r>
            <a:endParaRPr sz="5000" b="1" dirty="0">
              <a:solidFill>
                <a:schemeClr val="dk1"/>
              </a:solidFill>
              <a:latin typeface="Paytone"/>
              <a:ea typeface="Poppins"/>
              <a:cs typeface="Poppins"/>
              <a:sym typeface="Poppins"/>
            </a:endParaRPr>
          </a:p>
        </p:txBody>
      </p:sp>
      <p:grpSp>
        <p:nvGrpSpPr>
          <p:cNvPr id="199" name="Google Shape;199;p18"/>
          <p:cNvGrpSpPr/>
          <p:nvPr/>
        </p:nvGrpSpPr>
        <p:grpSpPr>
          <a:xfrm>
            <a:off x="-1680265" y="3968966"/>
            <a:ext cx="3360249" cy="3360249"/>
            <a:chOff x="0" y="0"/>
            <a:chExt cx="8960663" cy="8960663"/>
          </a:xfrm>
        </p:grpSpPr>
        <p:sp>
          <p:nvSpPr>
            <p:cNvPr id="200" name="Google Shape;200;p18"/>
            <p:cNvSpPr/>
            <p:nvPr/>
          </p:nvSpPr>
          <p:spPr>
            <a:xfrm>
              <a:off x="0" y="0"/>
              <a:ext cx="8960663" cy="8960663"/>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1" name="Google Shape;201;p18"/>
            <p:cNvSpPr/>
            <p:nvPr/>
          </p:nvSpPr>
          <p:spPr>
            <a:xfrm>
              <a:off x="785274" y="785274"/>
              <a:ext cx="7387780" cy="7387780"/>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grpSp>
        <p:nvGrpSpPr>
          <p:cNvPr id="202" name="Google Shape;202;p18"/>
          <p:cNvGrpSpPr/>
          <p:nvPr/>
        </p:nvGrpSpPr>
        <p:grpSpPr>
          <a:xfrm>
            <a:off x="4245571" y="821060"/>
            <a:ext cx="4043200" cy="560153"/>
            <a:chOff x="4614" y="-60802"/>
            <a:chExt cx="10781868" cy="1493742"/>
          </a:xfrm>
        </p:grpSpPr>
        <p:sp>
          <p:nvSpPr>
            <p:cNvPr id="204" name="Google Shape;204;p18"/>
            <p:cNvSpPr txBox="1"/>
            <p:nvPr/>
          </p:nvSpPr>
          <p:spPr>
            <a:xfrm>
              <a:off x="1221281" y="-60802"/>
              <a:ext cx="9565201" cy="1493742"/>
            </a:xfrm>
            <a:prstGeom prst="rect">
              <a:avLst/>
            </a:prstGeom>
            <a:noFill/>
            <a:ln>
              <a:noFill/>
            </a:ln>
          </p:spPr>
          <p:txBody>
            <a:bodyPr spcFirstLastPara="1" wrap="square" lIns="0" tIns="0" rIns="0" bIns="0" anchor="t" anchorCtr="0">
              <a:spAutoFit/>
            </a:bodyPr>
            <a:lstStyle/>
            <a:p>
              <a:pPr marL="0" marR="0" lvl="0" indent="0" algn="l" rtl="0">
                <a:lnSpc>
                  <a:spcPct val="130009"/>
                </a:lnSpc>
                <a:spcBef>
                  <a:spcPts val="0"/>
                </a:spcBef>
                <a:spcAft>
                  <a:spcPts val="0"/>
                </a:spcAft>
                <a:buNone/>
              </a:pPr>
              <a:r>
                <a:rPr lang="en-US" sz="2800" b="1">
                  <a:solidFill>
                    <a:schemeClr val="dk1"/>
                  </a:solidFill>
                  <a:latin typeface="Paytone"/>
                  <a:ea typeface="Poppins"/>
                  <a:cs typeface="Poppins"/>
                  <a:sym typeface="Poppins"/>
                </a:rPr>
                <a:t>Giới thiệu về đề tài</a:t>
              </a:r>
              <a:endParaRPr lang="en-US" sz="2800" dirty="0">
                <a:solidFill>
                  <a:schemeClr val="dk1"/>
                </a:solidFill>
                <a:latin typeface="Paytone"/>
                <a:ea typeface="Poppins"/>
                <a:cs typeface="Poppins"/>
                <a:sym typeface="Poppins"/>
              </a:endParaRPr>
            </a:p>
          </p:txBody>
        </p:sp>
        <p:sp>
          <p:nvSpPr>
            <p:cNvPr id="205" name="Google Shape;205;p18"/>
            <p:cNvSpPr/>
            <p:nvPr/>
          </p:nvSpPr>
          <p:spPr>
            <a:xfrm rot="5400000">
              <a:off x="-50694" y="328630"/>
              <a:ext cx="825500" cy="714883"/>
            </a:xfrm>
            <a:custGeom>
              <a:avLst/>
              <a:gdLst/>
              <a:ahLst/>
              <a:cxnLst/>
              <a:rect l="l" t="t" r="r" b="b"/>
              <a:pathLst>
                <a:path w="6350000" h="5499100" extrusionOk="0">
                  <a:moveTo>
                    <a:pt x="0" y="5499100"/>
                  </a:moveTo>
                  <a:lnTo>
                    <a:pt x="3175000" y="0"/>
                  </a:lnTo>
                  <a:lnTo>
                    <a:pt x="6350000" y="5499100"/>
                  </a:lnTo>
                  <a:lnTo>
                    <a:pt x="0" y="5499100"/>
                  </a:lnTo>
                  <a:close/>
                </a:path>
              </a:pathLst>
            </a:custGeom>
            <a:solidFill>
              <a:schemeClr val="dk2"/>
            </a:solidFill>
            <a:ln>
              <a:noFill/>
            </a:ln>
          </p:spPr>
        </p:sp>
      </p:grpSp>
      <p:grpSp>
        <p:nvGrpSpPr>
          <p:cNvPr id="206" name="Google Shape;206;p18"/>
          <p:cNvGrpSpPr/>
          <p:nvPr/>
        </p:nvGrpSpPr>
        <p:grpSpPr>
          <a:xfrm>
            <a:off x="4245571" y="1826758"/>
            <a:ext cx="4283526" cy="560153"/>
            <a:chOff x="4614" y="-28575"/>
            <a:chExt cx="10709275" cy="1493741"/>
          </a:xfrm>
        </p:grpSpPr>
        <p:sp>
          <p:nvSpPr>
            <p:cNvPr id="208" name="Google Shape;208;p18"/>
            <p:cNvSpPr txBox="1"/>
            <p:nvPr/>
          </p:nvSpPr>
          <p:spPr>
            <a:xfrm>
              <a:off x="1148688" y="-28575"/>
              <a:ext cx="9565201" cy="1493741"/>
            </a:xfrm>
            <a:prstGeom prst="rect">
              <a:avLst/>
            </a:prstGeom>
            <a:noFill/>
            <a:ln>
              <a:noFill/>
            </a:ln>
          </p:spPr>
          <p:txBody>
            <a:bodyPr spcFirstLastPara="1" wrap="square" lIns="0" tIns="0" rIns="0" bIns="0" anchor="t" anchorCtr="0">
              <a:spAutoFit/>
            </a:bodyPr>
            <a:lstStyle/>
            <a:p>
              <a:pPr marL="0" marR="0" lvl="0" indent="0" algn="l" rtl="0">
                <a:lnSpc>
                  <a:spcPct val="130009"/>
                </a:lnSpc>
                <a:spcBef>
                  <a:spcPts val="0"/>
                </a:spcBef>
                <a:spcAft>
                  <a:spcPts val="0"/>
                </a:spcAft>
                <a:buNone/>
              </a:pPr>
              <a:r>
                <a:rPr lang="en" sz="2800" b="1">
                  <a:solidFill>
                    <a:schemeClr val="dk1"/>
                  </a:solidFill>
                  <a:latin typeface="Paytone"/>
                  <a:ea typeface="Poppins"/>
                  <a:cs typeface="Poppins"/>
                  <a:sym typeface="Poppins"/>
                </a:rPr>
                <a:t>Giao diện và chức năng</a:t>
              </a:r>
              <a:endParaRPr sz="2800" dirty="0">
                <a:solidFill>
                  <a:schemeClr val="dk1"/>
                </a:solidFill>
                <a:latin typeface="Paytone"/>
                <a:ea typeface="Poppins"/>
                <a:cs typeface="Poppins"/>
                <a:sym typeface="Poppins"/>
              </a:endParaRPr>
            </a:p>
          </p:txBody>
        </p:sp>
        <p:sp>
          <p:nvSpPr>
            <p:cNvPr id="209" name="Google Shape;209;p18"/>
            <p:cNvSpPr/>
            <p:nvPr/>
          </p:nvSpPr>
          <p:spPr>
            <a:xfrm rot="5400000">
              <a:off x="-50694" y="328630"/>
              <a:ext cx="825500" cy="714883"/>
            </a:xfrm>
            <a:custGeom>
              <a:avLst/>
              <a:gdLst/>
              <a:ahLst/>
              <a:cxnLst/>
              <a:rect l="l" t="t" r="r" b="b"/>
              <a:pathLst>
                <a:path w="6350000" h="5499100" extrusionOk="0">
                  <a:moveTo>
                    <a:pt x="0" y="5499100"/>
                  </a:moveTo>
                  <a:lnTo>
                    <a:pt x="3175000" y="0"/>
                  </a:lnTo>
                  <a:lnTo>
                    <a:pt x="6350000" y="5499100"/>
                  </a:lnTo>
                  <a:lnTo>
                    <a:pt x="0" y="5499100"/>
                  </a:lnTo>
                  <a:close/>
                </a:path>
              </a:pathLst>
            </a:custGeom>
            <a:solidFill>
              <a:schemeClr val="dk2"/>
            </a:solidFill>
            <a:ln>
              <a:noFill/>
            </a:ln>
          </p:spPr>
        </p:sp>
      </p:grpSp>
      <p:sp>
        <p:nvSpPr>
          <p:cNvPr id="214" name="Google Shape;214;p18"/>
          <p:cNvSpPr/>
          <p:nvPr/>
        </p:nvSpPr>
        <p:spPr>
          <a:xfrm>
            <a:off x="2405078" y="4211068"/>
            <a:ext cx="605579" cy="605579"/>
          </a:xfrm>
          <a:custGeom>
            <a:avLst/>
            <a:gdLst/>
            <a:ahLst/>
            <a:cxnLst/>
            <a:rect l="l" t="t" r="r" b="b"/>
            <a:pathLst>
              <a:path w="1211159" h="1211159" extrusionOk="0">
                <a:moveTo>
                  <a:pt x="605580" y="302793"/>
                </a:moveTo>
                <a:lnTo>
                  <a:pt x="581785" y="420649"/>
                </a:lnTo>
                <a:cubicBezTo>
                  <a:pt x="547311" y="502156"/>
                  <a:pt x="478162" y="565426"/>
                  <a:pt x="392831" y="591967"/>
                </a:cubicBezTo>
                <a:lnTo>
                  <a:pt x="302794" y="605580"/>
                </a:lnTo>
                <a:lnTo>
                  <a:pt x="363813" y="611731"/>
                </a:lnTo>
                <a:cubicBezTo>
                  <a:pt x="482078" y="635931"/>
                  <a:pt x="575228" y="729081"/>
                  <a:pt x="599428" y="847346"/>
                </a:cubicBezTo>
                <a:lnTo>
                  <a:pt x="605579" y="908364"/>
                </a:lnTo>
                <a:lnTo>
                  <a:pt x="610308" y="854770"/>
                </a:lnTo>
                <a:cubicBezTo>
                  <a:pt x="632061" y="732992"/>
                  <a:pt x="726617" y="636436"/>
                  <a:pt x="847346" y="611731"/>
                </a:cubicBezTo>
                <a:lnTo>
                  <a:pt x="908365" y="605580"/>
                </a:lnTo>
                <a:lnTo>
                  <a:pt x="818329" y="591967"/>
                </a:lnTo>
                <a:cubicBezTo>
                  <a:pt x="732998" y="565426"/>
                  <a:pt x="663849" y="502156"/>
                  <a:pt x="629374" y="420649"/>
                </a:cubicBezTo>
                <a:close/>
                <a:moveTo>
                  <a:pt x="302790" y="0"/>
                </a:moveTo>
                <a:cubicBezTo>
                  <a:pt x="428210" y="0"/>
                  <a:pt x="535819" y="76255"/>
                  <a:pt x="581785" y="184931"/>
                </a:cubicBezTo>
                <a:lnTo>
                  <a:pt x="605580" y="302788"/>
                </a:lnTo>
                <a:lnTo>
                  <a:pt x="629374" y="184931"/>
                </a:lnTo>
                <a:cubicBezTo>
                  <a:pt x="675340" y="76255"/>
                  <a:pt x="782950" y="0"/>
                  <a:pt x="908369" y="0"/>
                </a:cubicBezTo>
                <a:cubicBezTo>
                  <a:pt x="1075595" y="0"/>
                  <a:pt x="1211159" y="135564"/>
                  <a:pt x="1211159" y="302790"/>
                </a:cubicBezTo>
                <a:cubicBezTo>
                  <a:pt x="1211159" y="449113"/>
                  <a:pt x="1107368" y="571194"/>
                  <a:pt x="969392" y="599428"/>
                </a:cubicBezTo>
                <a:lnTo>
                  <a:pt x="908374" y="605580"/>
                </a:lnTo>
                <a:lnTo>
                  <a:pt x="969392" y="611731"/>
                </a:lnTo>
                <a:cubicBezTo>
                  <a:pt x="1107368" y="639965"/>
                  <a:pt x="1211159" y="762046"/>
                  <a:pt x="1211159" y="908369"/>
                </a:cubicBezTo>
                <a:cubicBezTo>
                  <a:pt x="1211159" y="1075595"/>
                  <a:pt x="1075595" y="1211159"/>
                  <a:pt x="908369" y="1211159"/>
                </a:cubicBezTo>
                <a:cubicBezTo>
                  <a:pt x="762046" y="1211159"/>
                  <a:pt x="639965" y="1107368"/>
                  <a:pt x="611731" y="969392"/>
                </a:cubicBezTo>
                <a:lnTo>
                  <a:pt x="605580" y="908374"/>
                </a:lnTo>
                <a:lnTo>
                  <a:pt x="599428" y="969392"/>
                </a:lnTo>
                <a:cubicBezTo>
                  <a:pt x="571194" y="1107368"/>
                  <a:pt x="449113" y="1211159"/>
                  <a:pt x="302790" y="1211159"/>
                </a:cubicBezTo>
                <a:cubicBezTo>
                  <a:pt x="135564" y="1211159"/>
                  <a:pt x="0" y="1075595"/>
                  <a:pt x="0" y="908369"/>
                </a:cubicBezTo>
                <a:cubicBezTo>
                  <a:pt x="0" y="762046"/>
                  <a:pt x="103791" y="639965"/>
                  <a:pt x="241767" y="611731"/>
                </a:cubicBezTo>
                <a:lnTo>
                  <a:pt x="302785" y="605580"/>
                </a:lnTo>
                <a:lnTo>
                  <a:pt x="241767" y="599428"/>
                </a:lnTo>
                <a:cubicBezTo>
                  <a:pt x="103791" y="571194"/>
                  <a:pt x="0" y="449113"/>
                  <a:pt x="0" y="302790"/>
                </a:cubicBezTo>
                <a:cubicBezTo>
                  <a:pt x="0" y="135564"/>
                  <a:pt x="135564" y="0"/>
                  <a:pt x="302790" y="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latin typeface="Calibri"/>
              <a:ea typeface="Calibri"/>
              <a:cs typeface="Calibri"/>
              <a:sym typeface="Calibri"/>
            </a:endParaRPr>
          </a:p>
        </p:txBody>
      </p:sp>
      <p:grpSp>
        <p:nvGrpSpPr>
          <p:cNvPr id="21" name="Google Shape;210;p18"/>
          <p:cNvGrpSpPr/>
          <p:nvPr/>
        </p:nvGrpSpPr>
        <p:grpSpPr>
          <a:xfrm>
            <a:off x="4245571" y="2893969"/>
            <a:ext cx="4368658" cy="560153"/>
            <a:chOff x="4614" y="-60802"/>
            <a:chExt cx="10548974" cy="1493741"/>
          </a:xfrm>
        </p:grpSpPr>
        <p:sp>
          <p:nvSpPr>
            <p:cNvPr id="22" name="Google Shape;212;p18"/>
            <p:cNvSpPr txBox="1"/>
            <p:nvPr/>
          </p:nvSpPr>
          <p:spPr>
            <a:xfrm>
              <a:off x="988387" y="-60802"/>
              <a:ext cx="9565201" cy="1493741"/>
            </a:xfrm>
            <a:prstGeom prst="rect">
              <a:avLst/>
            </a:prstGeom>
            <a:noFill/>
            <a:ln>
              <a:noFill/>
            </a:ln>
          </p:spPr>
          <p:txBody>
            <a:bodyPr spcFirstLastPara="1" wrap="square" lIns="0" tIns="0" rIns="0" bIns="0" anchor="t" anchorCtr="0">
              <a:spAutoFit/>
            </a:bodyPr>
            <a:lstStyle/>
            <a:p>
              <a:pPr marL="0" lvl="0" indent="0" algn="l" rtl="0">
                <a:lnSpc>
                  <a:spcPct val="130009"/>
                </a:lnSpc>
                <a:spcBef>
                  <a:spcPts val="0"/>
                </a:spcBef>
                <a:spcAft>
                  <a:spcPts val="0"/>
                </a:spcAft>
                <a:buNone/>
              </a:pPr>
              <a:r>
                <a:rPr lang="en" sz="2800" b="1">
                  <a:solidFill>
                    <a:schemeClr val="dk1"/>
                  </a:solidFill>
                  <a:latin typeface="Paytone"/>
                  <a:ea typeface="Poppins"/>
                  <a:cs typeface="Poppins"/>
                  <a:sym typeface="Poppins"/>
                </a:rPr>
                <a:t>Tổng kết</a:t>
              </a:r>
              <a:endParaRPr sz="2800" b="1" dirty="0">
                <a:solidFill>
                  <a:schemeClr val="dk1"/>
                </a:solidFill>
                <a:latin typeface="Paytone"/>
                <a:ea typeface="Poppins"/>
                <a:cs typeface="Poppins"/>
                <a:sym typeface="Poppins"/>
              </a:endParaRPr>
            </a:p>
          </p:txBody>
        </p:sp>
        <p:sp>
          <p:nvSpPr>
            <p:cNvPr id="23" name="Google Shape;213;p18"/>
            <p:cNvSpPr/>
            <p:nvPr/>
          </p:nvSpPr>
          <p:spPr>
            <a:xfrm rot="5400000">
              <a:off x="-50694" y="328630"/>
              <a:ext cx="825500" cy="714883"/>
            </a:xfrm>
            <a:custGeom>
              <a:avLst/>
              <a:gdLst/>
              <a:ahLst/>
              <a:cxnLst/>
              <a:rect l="l" t="t" r="r" b="b"/>
              <a:pathLst>
                <a:path w="6350000" h="5499100" extrusionOk="0">
                  <a:moveTo>
                    <a:pt x="0" y="5499100"/>
                  </a:moveTo>
                  <a:lnTo>
                    <a:pt x="3175000" y="0"/>
                  </a:lnTo>
                  <a:lnTo>
                    <a:pt x="6350000" y="5499100"/>
                  </a:lnTo>
                  <a:lnTo>
                    <a:pt x="0" y="5499100"/>
                  </a:lnTo>
                  <a:close/>
                </a:path>
              </a:pathLst>
            </a:custGeom>
            <a:solidFill>
              <a:schemeClr val="dk2"/>
            </a:solidFill>
            <a:ln>
              <a:noFill/>
            </a:ln>
          </p:spPr>
        </p:sp>
      </p:grpSp>
      <p:sp>
        <p:nvSpPr>
          <p:cNvPr id="2" name="TextBox 1">
            <a:extLst>
              <a:ext uri="{FF2B5EF4-FFF2-40B4-BE49-F238E27FC236}">
                <a16:creationId xmlns:a16="http://schemas.microsoft.com/office/drawing/2014/main" id="{89B94938-C7B0-B463-B6E7-E85F00135230}"/>
              </a:ext>
            </a:extLst>
          </p:cNvPr>
          <p:cNvSpPr txBox="1"/>
          <p:nvPr/>
        </p:nvSpPr>
        <p:spPr>
          <a:xfrm>
            <a:off x="8840867" y="4816647"/>
            <a:ext cx="490510" cy="369332"/>
          </a:xfrm>
          <a:prstGeom prst="rect">
            <a:avLst/>
          </a:prstGeom>
          <a:noFill/>
        </p:spPr>
        <p:txBody>
          <a:bodyPr wrap="square" rtlCol="0">
            <a:spAutoFit/>
          </a:bodyPr>
          <a:lstStyle/>
          <a:p>
            <a:r>
              <a:rPr lang="en-US" sz="1800" b="1"/>
              <a:t>9</a:t>
            </a:r>
          </a:p>
        </p:txBody>
      </p:sp>
    </p:spTree>
    <p:extLst>
      <p:ext uri="{BB962C8B-B14F-4D97-AF65-F5344CB8AC3E}">
        <p14:creationId xmlns:p14="http://schemas.microsoft.com/office/powerpoint/2010/main" val="45623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06"/>
                                        </p:tgtEl>
                                      </p:cBhvr>
                                    </p:animEffect>
                                    <p:animScale>
                                      <p:cBhvr>
                                        <p:cTn id="7" dur="250" autoRev="1" fill="hold"/>
                                        <p:tgtEl>
                                          <p:spTgt spid="20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 White and Black Geometric Mathematics Lesson Math Creative Presentation template">
  <a:themeElements>
    <a:clrScheme name="Custom 347">
      <a:dk1>
        <a:srgbClr val="1C1D31"/>
      </a:dk1>
      <a:lt1>
        <a:srgbClr val="FFFFFF"/>
      </a:lt1>
      <a:dk2>
        <a:srgbClr val="423EE1"/>
      </a:dk2>
      <a:lt2>
        <a:srgbClr val="3833B0"/>
      </a:lt2>
      <a:accent1>
        <a:srgbClr val="EDECED"/>
      </a:accent1>
      <a:accent2>
        <a:srgbClr val="1C1D31"/>
      </a:accent2>
      <a:accent3>
        <a:srgbClr val="FFFFFF"/>
      </a:accent3>
      <a:accent4>
        <a:srgbClr val="423EE1"/>
      </a:accent4>
      <a:accent5>
        <a:srgbClr val="3833B0"/>
      </a:accent5>
      <a:accent6>
        <a:srgbClr val="EEECED"/>
      </a:accent6>
      <a:hlink>
        <a:srgbClr val="1C1D3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1129</TotalTime>
  <Words>693</Words>
  <Application>Microsoft Office PowerPoint</Application>
  <PresentationFormat>On-screen Show (16:9)</PresentationFormat>
  <Paragraphs>108</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Poppins</vt:lpstr>
      <vt:lpstr>Paytone</vt:lpstr>
      <vt:lpstr>Calibri</vt:lpstr>
      <vt:lpstr>Arial</vt:lpstr>
      <vt:lpstr>Blue White and Black Geometric Mathematics Lesson Math Creative Presentation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Thông  Điệp</cp:lastModifiedBy>
  <cp:revision>64</cp:revision>
  <dcterms:modified xsi:type="dcterms:W3CDTF">2024-05-03T13:34:28Z</dcterms:modified>
</cp:coreProperties>
</file>